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Lst>
  <p:sldSz cy="5143500" cx="9144000"/>
  <p:notesSz cx="6858000" cy="9144000"/>
  <p:embeddedFontLst>
    <p:embeddedFont>
      <p:font typeface="Lexend Deca"/>
      <p:regular r:id="rId7"/>
      <p:bold r:id="rId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GoogleSlidesCustomDataVersion2">
      <go:slidesCustomData xmlns:go="http://customooxmlschemas.google.com/" r:id="rId9" roundtripDataSignature="AMtx7mhbBdZp4DoXpOQXAWPhe5hOzT5wW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LexendDeca-regular.fntdata"/><Relationship Id="rId8" Type="http://schemas.openxmlformats.org/officeDocument/2006/relationships/font" Target="fonts/LexendDeca-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2" name="Google Shape;52;p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3"/>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3"/>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2"/>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2"/>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7" name="Google Shape;47;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4"/>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5" name="Google Shape;15;p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8" name="Google Shape;18;p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9" name="Google Shape;19;p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6"/>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3" name="Google Shape;23;p6"/>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4" name="Google Shape;24;p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8"/>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8"/>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1" name="Google Shape;31;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9"/>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0"/>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0"/>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0"/>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0"/>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0" name="Google Shape;40;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1"/>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3" name="Google Shape;43;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
          <p:cNvSpPr/>
          <p:nvPr/>
        </p:nvSpPr>
        <p:spPr>
          <a:xfrm>
            <a:off x="2286000" y="1934729"/>
            <a:ext cx="4572000" cy="484800"/>
          </a:xfrm>
          <a:prstGeom prst="rect">
            <a:avLst/>
          </a:prstGeom>
          <a:no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br>
              <a:rPr b="0" i="0" lang="en-GB" sz="1400" u="none" cap="none" strike="noStrike">
                <a:solidFill>
                  <a:schemeClr val="dk1"/>
                </a:solidFill>
                <a:latin typeface="Calibri"/>
                <a:ea typeface="Calibri"/>
                <a:cs typeface="Calibri"/>
                <a:sym typeface="Calibri"/>
              </a:rPr>
            </a:br>
            <a:endParaRPr b="0" i="0" sz="1400" u="none" cap="none" strike="noStrike">
              <a:solidFill>
                <a:schemeClr val="dk1"/>
              </a:solidFill>
              <a:latin typeface="Calibri"/>
              <a:ea typeface="Calibri"/>
              <a:cs typeface="Calibri"/>
              <a:sym typeface="Calibri"/>
            </a:endParaRPr>
          </a:p>
        </p:txBody>
      </p:sp>
      <p:sp>
        <p:nvSpPr>
          <p:cNvPr id="55" name="Google Shape;55;p1"/>
          <p:cNvSpPr/>
          <p:nvPr/>
        </p:nvSpPr>
        <p:spPr>
          <a:xfrm>
            <a:off x="60500" y="4000825"/>
            <a:ext cx="2779200" cy="1053300"/>
          </a:xfrm>
          <a:prstGeom prst="rect">
            <a:avLst/>
          </a:prstGeom>
          <a:solidFill>
            <a:srgbClr val="A2C4C9"/>
          </a:solidFill>
          <a:ln cap="flat" cmpd="sng" w="38100">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100000"/>
              </a:lnSpc>
              <a:spcBef>
                <a:spcPts val="0"/>
              </a:spcBef>
              <a:spcAft>
                <a:spcPts val="0"/>
              </a:spcAft>
              <a:buClr>
                <a:schemeClr val="dk1"/>
              </a:buClr>
              <a:buSzPts val="1300"/>
              <a:buFont typeface="Arial"/>
              <a:buNone/>
            </a:pPr>
            <a:r>
              <a:rPr b="0" i="0" lang="en-GB" sz="1300" u="sng" cap="none" strike="noStrike">
                <a:solidFill>
                  <a:schemeClr val="dk1"/>
                </a:solidFill>
                <a:latin typeface="Lexend Deca"/>
                <a:ea typeface="Lexend Deca"/>
                <a:cs typeface="Lexend Deca"/>
                <a:sym typeface="Lexend Deca"/>
              </a:rPr>
              <a:t>PSHE</a:t>
            </a:r>
            <a:r>
              <a:rPr b="0" i="0" lang="en-GB" sz="1300" u="none" cap="none" strike="noStrike">
                <a:solidFill>
                  <a:schemeClr val="dk1"/>
                </a:solidFill>
                <a:latin typeface="Lexend Deca"/>
                <a:ea typeface="Lexend Deca"/>
                <a:cs typeface="Lexend Deca"/>
                <a:sym typeface="Lexend Deca"/>
              </a:rPr>
              <a:t> </a:t>
            </a:r>
            <a:endParaRPr b="0" i="0" sz="1100" u="none" cap="none" strike="noStrike">
              <a:solidFill>
                <a:schemeClr val="dk1"/>
              </a:solidFill>
              <a:latin typeface="Lexend Deca"/>
              <a:ea typeface="Lexend Deca"/>
              <a:cs typeface="Lexend Deca"/>
              <a:sym typeface="Lexend Deca"/>
            </a:endParaRPr>
          </a:p>
          <a:p>
            <a:pPr indent="0" lvl="0" marL="0" marR="0" rtl="0" algn="l">
              <a:lnSpc>
                <a:spcPct val="100000"/>
              </a:lnSpc>
              <a:spcBef>
                <a:spcPts val="0"/>
              </a:spcBef>
              <a:spcAft>
                <a:spcPts val="0"/>
              </a:spcAft>
              <a:buClr>
                <a:schemeClr val="dk1"/>
              </a:buClr>
              <a:buSzPts val="1000"/>
              <a:buFont typeface="Arial"/>
              <a:buNone/>
            </a:pPr>
            <a:r>
              <a:rPr b="0" i="0" lang="en-GB" sz="1000" u="none" cap="none" strike="noStrike">
                <a:solidFill>
                  <a:schemeClr val="dk1"/>
                </a:solidFill>
                <a:latin typeface="Lexend Deca"/>
                <a:ea typeface="Lexend Deca"/>
                <a:cs typeface="Lexend Deca"/>
                <a:sym typeface="Lexend Deca"/>
              </a:rPr>
              <a:t>In Term 5  we will be building on our understanding of relationships. </a:t>
            </a:r>
            <a:endParaRPr b="0" i="0" sz="1000" u="none" cap="none" strike="noStrike">
              <a:solidFill>
                <a:schemeClr val="dk1"/>
              </a:solidFill>
              <a:latin typeface="Lexend Deca"/>
              <a:ea typeface="Lexend Deca"/>
              <a:cs typeface="Lexend Deca"/>
              <a:sym typeface="Lexend Deca"/>
            </a:endParaRPr>
          </a:p>
          <a:p>
            <a:pPr indent="0" lvl="0" marL="0" marR="0" rtl="0" algn="l">
              <a:lnSpc>
                <a:spcPct val="100000"/>
              </a:lnSpc>
              <a:spcBef>
                <a:spcPts val="0"/>
              </a:spcBef>
              <a:spcAft>
                <a:spcPts val="0"/>
              </a:spcAft>
              <a:buClr>
                <a:schemeClr val="dk1"/>
              </a:buClr>
              <a:buSzPts val="1000"/>
              <a:buFont typeface="Arial"/>
              <a:buNone/>
            </a:pPr>
            <a:r>
              <a:rPr b="0" i="0" lang="en-GB" sz="1000" u="none" cap="none" strike="noStrike">
                <a:solidFill>
                  <a:schemeClr val="dk1"/>
                </a:solidFill>
                <a:latin typeface="Lexend Deca"/>
                <a:ea typeface="Lexend Deca"/>
                <a:cs typeface="Lexend Deca"/>
                <a:sym typeface="Lexend Deca"/>
              </a:rPr>
              <a:t>In Term 6 we will be investigating how our bodies change within the Changing Me Unit.</a:t>
            </a:r>
            <a:endParaRPr b="0" i="0" sz="1000" u="none" cap="none" strike="noStrike">
              <a:solidFill>
                <a:schemeClr val="dk1"/>
              </a:solidFill>
              <a:latin typeface="Lexend Deca"/>
              <a:ea typeface="Lexend Deca"/>
              <a:cs typeface="Lexend Deca"/>
              <a:sym typeface="Lexend Deca"/>
            </a:endParaRPr>
          </a:p>
        </p:txBody>
      </p:sp>
      <p:sp>
        <p:nvSpPr>
          <p:cNvPr id="56" name="Google Shape;56;p1"/>
          <p:cNvSpPr/>
          <p:nvPr/>
        </p:nvSpPr>
        <p:spPr>
          <a:xfrm>
            <a:off x="3857625" y="811679"/>
            <a:ext cx="4572000" cy="484800"/>
          </a:xfrm>
          <a:prstGeom prst="rect">
            <a:avLst/>
          </a:prstGeom>
          <a:no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br>
              <a:rPr b="0" i="0" lang="en-GB" sz="1400" u="none" cap="none" strike="noStrike">
                <a:solidFill>
                  <a:schemeClr val="dk1"/>
                </a:solidFill>
                <a:latin typeface="Calibri"/>
                <a:ea typeface="Calibri"/>
                <a:cs typeface="Calibri"/>
                <a:sym typeface="Calibri"/>
              </a:rPr>
            </a:br>
            <a:endParaRPr b="0" i="0" sz="1400" u="none" cap="none" strike="noStrike">
              <a:solidFill>
                <a:schemeClr val="dk1"/>
              </a:solidFill>
              <a:latin typeface="Calibri"/>
              <a:ea typeface="Calibri"/>
              <a:cs typeface="Calibri"/>
              <a:sym typeface="Calibri"/>
            </a:endParaRPr>
          </a:p>
        </p:txBody>
      </p:sp>
      <p:sp>
        <p:nvSpPr>
          <p:cNvPr id="57" name="Google Shape;57;p1"/>
          <p:cNvSpPr/>
          <p:nvPr/>
        </p:nvSpPr>
        <p:spPr>
          <a:xfrm>
            <a:off x="6282800" y="3827000"/>
            <a:ext cx="2789700" cy="1227600"/>
          </a:xfrm>
          <a:prstGeom prst="rect">
            <a:avLst/>
          </a:prstGeom>
          <a:solidFill>
            <a:srgbClr val="EA9999"/>
          </a:solidFill>
          <a:ln cap="flat" cmpd="sng" w="38100">
            <a:solidFill>
              <a:schemeClr val="dk1"/>
            </a:solidFill>
            <a:prstDash val="solid"/>
            <a:round/>
            <a:headEnd len="sm" w="sm" type="none"/>
            <a:tailEnd len="sm" w="sm" type="none"/>
          </a:ln>
        </p:spPr>
        <p:txBody>
          <a:bodyPr anchorCtr="0" anchor="t" bIns="34275" lIns="90000" spcFirstLastPara="1" rIns="68575" wrap="square" tIns="34275">
            <a:noAutofit/>
          </a:bodyPr>
          <a:lstStyle/>
          <a:p>
            <a:pPr indent="0" lvl="0" marL="0" marR="0" rtl="0" algn="ctr">
              <a:lnSpc>
                <a:spcPct val="100000"/>
              </a:lnSpc>
              <a:spcBef>
                <a:spcPts val="0"/>
              </a:spcBef>
              <a:spcAft>
                <a:spcPts val="0"/>
              </a:spcAft>
              <a:buClr>
                <a:srgbClr val="000000"/>
              </a:buClr>
              <a:buSzPts val="1300"/>
              <a:buFont typeface="Arial"/>
              <a:buNone/>
            </a:pPr>
            <a:r>
              <a:rPr b="0" i="0" lang="en-GB" sz="1300" u="sng" cap="none" strike="noStrike">
                <a:solidFill>
                  <a:schemeClr val="dk1"/>
                </a:solidFill>
                <a:latin typeface="Lexend Deca"/>
                <a:ea typeface="Lexend Deca"/>
                <a:cs typeface="Lexend Deca"/>
                <a:sym typeface="Lexend Deca"/>
              </a:rPr>
              <a:t>PE</a:t>
            </a:r>
            <a:r>
              <a:rPr b="0" i="0" lang="en-GB" sz="1300" u="none" cap="none" strike="noStrike">
                <a:solidFill>
                  <a:schemeClr val="dk1"/>
                </a:solidFill>
                <a:latin typeface="Lexend Deca"/>
                <a:ea typeface="Lexend Deca"/>
                <a:cs typeface="Lexend Deca"/>
                <a:sym typeface="Lexend Deca"/>
              </a:rPr>
              <a:t> </a:t>
            </a:r>
            <a:endParaRPr b="0" i="0" sz="1300" u="none" cap="none" strike="noStrike">
              <a:solidFill>
                <a:schemeClr val="dk1"/>
              </a:solidFill>
              <a:latin typeface="Lexend Deca"/>
              <a:ea typeface="Lexend Deca"/>
              <a:cs typeface="Lexend Deca"/>
              <a:sym typeface="Lexend Deca"/>
            </a:endParaRPr>
          </a:p>
          <a:p>
            <a:pPr indent="0" lvl="0" marL="0" marR="0" rtl="0" algn="l">
              <a:lnSpc>
                <a:spcPct val="100000"/>
              </a:lnSpc>
              <a:spcBef>
                <a:spcPts val="0"/>
              </a:spcBef>
              <a:spcAft>
                <a:spcPts val="0"/>
              </a:spcAft>
              <a:buClr>
                <a:srgbClr val="000000"/>
              </a:buClr>
              <a:buSzPts val="1000"/>
              <a:buFont typeface="Arial"/>
              <a:buNone/>
            </a:pPr>
            <a:r>
              <a:rPr b="0" i="0" lang="en-GB" sz="1000" u="none" cap="none" strike="noStrike">
                <a:solidFill>
                  <a:schemeClr val="dk1"/>
                </a:solidFill>
                <a:latin typeface="Lexend Deca"/>
                <a:ea typeface="Lexend Deca"/>
                <a:cs typeface="Lexend Deca"/>
                <a:sym typeface="Lexend Deca"/>
              </a:rPr>
              <a:t>In Term 5 we will continue to f</a:t>
            </a:r>
            <a:r>
              <a:rPr lang="en-GB" sz="1000">
                <a:solidFill>
                  <a:schemeClr val="dk1"/>
                </a:solidFill>
                <a:latin typeface="Lexend Deca"/>
                <a:ea typeface="Lexend Deca"/>
                <a:cs typeface="Lexend Deca"/>
                <a:sym typeface="Lexend Deca"/>
              </a:rPr>
              <a:t>ocus on Gymnastics and then focus on </a:t>
            </a:r>
            <a:r>
              <a:rPr b="0" i="0" lang="en-GB" sz="1000" u="none" cap="none" strike="noStrike">
                <a:solidFill>
                  <a:schemeClr val="dk1"/>
                </a:solidFill>
                <a:latin typeface="Lexend Deca"/>
                <a:ea typeface="Lexend Deca"/>
                <a:cs typeface="Lexend Deca"/>
                <a:sym typeface="Lexend Deca"/>
              </a:rPr>
              <a:t>the skills needed </a:t>
            </a:r>
            <a:r>
              <a:rPr lang="en-GB" sz="1000">
                <a:solidFill>
                  <a:schemeClr val="dk1"/>
                </a:solidFill>
                <a:latin typeface="Lexend Deca"/>
                <a:ea typeface="Lexend Deca"/>
                <a:cs typeface="Lexend Deca"/>
                <a:sym typeface="Lexend Deca"/>
              </a:rPr>
              <a:t>for Cricket. </a:t>
            </a:r>
            <a:endParaRPr sz="1000">
              <a:solidFill>
                <a:schemeClr val="dk1"/>
              </a:solidFill>
              <a:latin typeface="Lexend Deca"/>
              <a:ea typeface="Lexend Deca"/>
              <a:cs typeface="Lexend Deca"/>
              <a:sym typeface="Lexend Deca"/>
            </a:endParaRPr>
          </a:p>
          <a:p>
            <a:pPr indent="0" lvl="0" marL="0" marR="0" rtl="0" algn="l">
              <a:lnSpc>
                <a:spcPct val="100000"/>
              </a:lnSpc>
              <a:spcBef>
                <a:spcPts val="0"/>
              </a:spcBef>
              <a:spcAft>
                <a:spcPts val="0"/>
              </a:spcAft>
              <a:buClr>
                <a:srgbClr val="000000"/>
              </a:buClr>
              <a:buSzPts val="1000"/>
              <a:buFont typeface="Arial"/>
              <a:buNone/>
            </a:pPr>
            <a:r>
              <a:rPr b="0" i="0" lang="en-GB" sz="1000" u="none" cap="none" strike="noStrike">
                <a:solidFill>
                  <a:schemeClr val="dk1"/>
                </a:solidFill>
                <a:latin typeface="Lexend Deca"/>
                <a:ea typeface="Lexend Deca"/>
                <a:cs typeface="Lexend Deca"/>
                <a:sym typeface="Lexend Deca"/>
              </a:rPr>
              <a:t>In Term 6 we will be focusing on the skills</a:t>
            </a:r>
            <a:r>
              <a:rPr b="0" i="0" lang="en-GB" sz="1000" u="none" cap="none" strike="noStrike">
                <a:solidFill>
                  <a:schemeClr val="dk1"/>
                </a:solidFill>
                <a:latin typeface="Lexend Deca"/>
                <a:ea typeface="Lexend Deca"/>
                <a:cs typeface="Lexend Deca"/>
                <a:sym typeface="Lexend Deca"/>
              </a:rPr>
              <a:t> </a:t>
            </a:r>
            <a:r>
              <a:rPr b="0" i="0" lang="en-GB" sz="1000" u="none" cap="none" strike="noStrike">
                <a:solidFill>
                  <a:schemeClr val="dk1"/>
                </a:solidFill>
                <a:latin typeface="Lexend Deca"/>
                <a:ea typeface="Lexend Deca"/>
                <a:cs typeface="Lexend Deca"/>
                <a:sym typeface="Lexend Deca"/>
              </a:rPr>
              <a:t>needed for Athletics just in time for sports day.</a:t>
            </a:r>
            <a:endParaRPr b="0" i="0" sz="1000" u="none" cap="none" strike="noStrike">
              <a:solidFill>
                <a:schemeClr val="dk1"/>
              </a:solidFill>
              <a:latin typeface="Lexend Deca"/>
              <a:ea typeface="Lexend Deca"/>
              <a:cs typeface="Lexend Deca"/>
              <a:sym typeface="Lexend Deca"/>
            </a:endParaRPr>
          </a:p>
          <a:p>
            <a:pPr indent="0" lvl="0" marL="0" marR="0" rtl="0" algn="l">
              <a:lnSpc>
                <a:spcPct val="100000"/>
              </a:lnSpc>
              <a:spcBef>
                <a:spcPts val="0"/>
              </a:spcBef>
              <a:spcAft>
                <a:spcPts val="0"/>
              </a:spcAft>
              <a:buClr>
                <a:srgbClr val="000000"/>
              </a:buClr>
              <a:buSzPts val="1300"/>
              <a:buFont typeface="Arial"/>
              <a:buNone/>
            </a:pPr>
            <a:r>
              <a:t/>
            </a:r>
            <a:endParaRPr b="0" i="0" sz="1300" u="none" cap="none" strike="noStrike">
              <a:solidFill>
                <a:schemeClr val="dk1"/>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200"/>
              <a:buFont typeface="Arial"/>
              <a:buNone/>
            </a:pPr>
            <a:r>
              <a:t/>
            </a:r>
            <a:endParaRPr b="1" i="0" sz="1200" u="none" cap="none" strike="noStrike">
              <a:solidFill>
                <a:srgbClr val="FFFFFF"/>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t/>
            </a:r>
            <a:endParaRPr b="1" i="0" sz="1200" u="none" cap="none" strike="noStrike">
              <a:solidFill>
                <a:srgbClr val="333333"/>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Calibri"/>
              <a:ea typeface="Calibri"/>
              <a:cs typeface="Calibri"/>
              <a:sym typeface="Calibri"/>
            </a:endParaRPr>
          </a:p>
        </p:txBody>
      </p:sp>
      <p:sp>
        <p:nvSpPr>
          <p:cNvPr id="58" name="Google Shape;58;p1"/>
          <p:cNvSpPr/>
          <p:nvPr/>
        </p:nvSpPr>
        <p:spPr>
          <a:xfrm>
            <a:off x="2850350" y="84625"/>
            <a:ext cx="3443100" cy="1137900"/>
          </a:xfrm>
          <a:prstGeom prst="rect">
            <a:avLst/>
          </a:prstGeom>
          <a:solidFill>
            <a:srgbClr val="DD7E6B"/>
          </a:solidFill>
          <a:ln cap="flat" cmpd="sng" w="28575">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600"/>
              <a:buFont typeface="Arial"/>
              <a:buNone/>
            </a:pPr>
            <a:r>
              <a:rPr b="1" i="0" lang="en-GB" sz="1600" u="sng" cap="none" strike="noStrike">
                <a:solidFill>
                  <a:schemeClr val="dk1"/>
                </a:solidFill>
                <a:latin typeface="Lexend Deca"/>
                <a:ea typeface="Lexend Deca"/>
                <a:cs typeface="Lexend Deca"/>
                <a:sym typeface="Lexend Deca"/>
              </a:rPr>
              <a:t>Donaldson Class - Term 5 &amp; 6</a:t>
            </a:r>
            <a:endParaRPr b="1" i="0" sz="900" u="none" cap="none" strike="noStrike">
              <a:solidFill>
                <a:srgbClr val="000000"/>
              </a:solidFill>
              <a:latin typeface="Lexend Deca"/>
              <a:ea typeface="Lexend Deca"/>
              <a:cs typeface="Lexend Deca"/>
              <a:sym typeface="Lexend Deca"/>
            </a:endParaRPr>
          </a:p>
          <a:p>
            <a:pPr indent="0" lvl="0" marL="0" marR="0" rtl="0" algn="l">
              <a:lnSpc>
                <a:spcPct val="100000"/>
              </a:lnSpc>
              <a:spcBef>
                <a:spcPts val="0"/>
              </a:spcBef>
              <a:spcAft>
                <a:spcPts val="0"/>
              </a:spcAft>
              <a:buClr>
                <a:srgbClr val="000000"/>
              </a:buClr>
              <a:buSzPts val="1200"/>
              <a:buFont typeface="Arial"/>
              <a:buNone/>
            </a:pPr>
            <a:r>
              <a:t/>
            </a:r>
            <a:endParaRPr b="0" i="0" sz="1200" u="sng" cap="none" strike="noStrike">
              <a:solidFill>
                <a:schemeClr val="dk1"/>
              </a:solidFill>
              <a:latin typeface="Lexend Deca"/>
              <a:ea typeface="Lexend Deca"/>
              <a:cs typeface="Lexend Deca"/>
              <a:sym typeface="Lexend Deca"/>
            </a:endParaRPr>
          </a:p>
          <a:p>
            <a:pPr indent="0" lvl="0" marL="0" marR="0" rtl="0" algn="l">
              <a:lnSpc>
                <a:spcPct val="100000"/>
              </a:lnSpc>
              <a:spcBef>
                <a:spcPts val="0"/>
              </a:spcBef>
              <a:spcAft>
                <a:spcPts val="0"/>
              </a:spcAft>
              <a:buClr>
                <a:srgbClr val="000000"/>
              </a:buClr>
              <a:buSzPts val="1200"/>
              <a:buFont typeface="Arial"/>
              <a:buNone/>
            </a:pPr>
            <a:r>
              <a:rPr b="0" i="0" lang="en-GB" sz="1200" u="sng" cap="none" strike="noStrike">
                <a:solidFill>
                  <a:schemeClr val="dk1"/>
                </a:solidFill>
                <a:latin typeface="Lexend Deca"/>
                <a:ea typeface="Lexend Deca"/>
                <a:cs typeface="Lexend Deca"/>
                <a:sym typeface="Lexend Deca"/>
              </a:rPr>
              <a:t>Key Question: </a:t>
            </a:r>
            <a:r>
              <a:rPr b="0" i="0" lang="en-GB" sz="1100" u="none" cap="none" strike="noStrike">
                <a:solidFill>
                  <a:schemeClr val="dk1"/>
                </a:solidFill>
                <a:latin typeface="Lexend Deca"/>
                <a:ea typeface="Lexend Deca"/>
                <a:cs typeface="Lexend Deca"/>
                <a:sym typeface="Lexend Deca"/>
              </a:rPr>
              <a:t>Why are people proud to be British? </a:t>
            </a:r>
            <a:endParaRPr b="0" i="0" sz="1200" u="none" cap="none" strike="noStrike">
              <a:solidFill>
                <a:srgbClr val="1F1F1F"/>
              </a:solidFill>
              <a:latin typeface="Lexend Deca"/>
              <a:ea typeface="Lexend Deca"/>
              <a:cs typeface="Lexend Deca"/>
              <a:sym typeface="Lexend Deca"/>
            </a:endParaRPr>
          </a:p>
          <a:p>
            <a:pPr indent="0" lvl="0" marL="0" marR="0" rtl="0" algn="l">
              <a:lnSpc>
                <a:spcPct val="100000"/>
              </a:lnSpc>
              <a:spcBef>
                <a:spcPts val="0"/>
              </a:spcBef>
              <a:spcAft>
                <a:spcPts val="0"/>
              </a:spcAft>
              <a:buClr>
                <a:srgbClr val="000000"/>
              </a:buClr>
              <a:buSzPts val="1200"/>
              <a:buFont typeface="Arial"/>
              <a:buNone/>
            </a:pPr>
            <a:r>
              <a:rPr b="0" i="0" lang="en-GB" sz="1200" u="sng" cap="none" strike="noStrike">
                <a:solidFill>
                  <a:schemeClr val="dk1"/>
                </a:solidFill>
                <a:latin typeface="Lexend Deca"/>
                <a:ea typeface="Lexend Deca"/>
                <a:cs typeface="Lexend Deca"/>
                <a:sym typeface="Lexend Deca"/>
              </a:rPr>
              <a:t>Concepts:</a:t>
            </a:r>
            <a:r>
              <a:rPr b="0" i="0" lang="en-GB" sz="1200" u="none" cap="none" strike="noStrike">
                <a:solidFill>
                  <a:schemeClr val="dk1"/>
                </a:solidFill>
                <a:latin typeface="Lexend Deca"/>
                <a:ea typeface="Lexend Deca"/>
                <a:cs typeface="Lexend Deca"/>
                <a:sym typeface="Lexend Deca"/>
              </a:rPr>
              <a:t> </a:t>
            </a:r>
            <a:r>
              <a:rPr b="0" i="0" lang="en-GB" sz="1100" u="none" cap="none" strike="noStrike">
                <a:solidFill>
                  <a:schemeClr val="dk1"/>
                </a:solidFill>
                <a:latin typeface="Lexend Deca"/>
                <a:ea typeface="Lexend Deca"/>
                <a:cs typeface="Lexend Deca"/>
                <a:sym typeface="Lexend Deca"/>
              </a:rPr>
              <a:t>Duty, Passion, Responsibility </a:t>
            </a:r>
            <a:endParaRPr b="0" i="0" sz="1100" u="none" cap="none" strike="noStrike">
              <a:solidFill>
                <a:srgbClr val="FF0000"/>
              </a:solidFill>
              <a:latin typeface="Lexend Deca"/>
              <a:ea typeface="Lexend Deca"/>
              <a:cs typeface="Lexend Deca"/>
              <a:sym typeface="Lexend Deca"/>
            </a:endParaRPr>
          </a:p>
          <a:p>
            <a:pPr indent="0" lvl="0" marL="0" marR="0" rtl="0" algn="l">
              <a:lnSpc>
                <a:spcPct val="100000"/>
              </a:lnSpc>
              <a:spcBef>
                <a:spcPts val="0"/>
              </a:spcBef>
              <a:spcAft>
                <a:spcPts val="0"/>
              </a:spcAft>
              <a:buClr>
                <a:schemeClr val="dk1"/>
              </a:buClr>
              <a:buSzPts val="1100"/>
              <a:buFont typeface="Arial"/>
              <a:buNone/>
            </a:pPr>
            <a:r>
              <a:t/>
            </a:r>
            <a:endParaRPr b="0" i="0" sz="1400" u="none" cap="none" strike="noStrike">
              <a:solidFill>
                <a:schemeClr val="dk1"/>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500"/>
              <a:buFont typeface="Arial"/>
              <a:buNone/>
            </a:pPr>
            <a:r>
              <a:t/>
            </a:r>
            <a:endParaRPr b="0" i="0" sz="1500" u="none" cap="none" strike="noStrike">
              <a:solidFill>
                <a:schemeClr val="dk1"/>
              </a:solidFill>
              <a:latin typeface="Calibri"/>
              <a:ea typeface="Calibri"/>
              <a:cs typeface="Calibri"/>
              <a:sym typeface="Calibri"/>
            </a:endParaRPr>
          </a:p>
        </p:txBody>
      </p:sp>
      <p:sp>
        <p:nvSpPr>
          <p:cNvPr id="59" name="Google Shape;59;p1"/>
          <p:cNvSpPr/>
          <p:nvPr/>
        </p:nvSpPr>
        <p:spPr>
          <a:xfrm>
            <a:off x="6288050" y="2350100"/>
            <a:ext cx="2779200" cy="1476900"/>
          </a:xfrm>
          <a:prstGeom prst="rect">
            <a:avLst/>
          </a:prstGeom>
          <a:solidFill>
            <a:srgbClr val="D9D2E9"/>
          </a:solidFill>
          <a:ln cap="flat" cmpd="sng" w="38100">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100000"/>
              </a:lnSpc>
              <a:spcBef>
                <a:spcPts val="0"/>
              </a:spcBef>
              <a:spcAft>
                <a:spcPts val="0"/>
              </a:spcAft>
              <a:buClr>
                <a:schemeClr val="dk1"/>
              </a:buClr>
              <a:buSzPts val="1300"/>
              <a:buFont typeface="Arial"/>
              <a:buNone/>
            </a:pPr>
            <a:r>
              <a:rPr b="0" i="0" lang="en-GB" sz="1300" u="sng" cap="none" strike="noStrike">
                <a:solidFill>
                  <a:schemeClr val="dk1"/>
                </a:solidFill>
                <a:latin typeface="Lexend Deca"/>
                <a:ea typeface="Lexend Deca"/>
                <a:cs typeface="Lexend Deca"/>
                <a:sym typeface="Lexend Deca"/>
              </a:rPr>
              <a:t>MATHS</a:t>
            </a:r>
            <a:endParaRPr b="0" i="0" sz="1300" u="sng" cap="none" strike="noStrike">
              <a:solidFill>
                <a:schemeClr val="dk1"/>
              </a:solidFill>
              <a:latin typeface="Lexend Deca"/>
              <a:ea typeface="Lexend Deca"/>
              <a:cs typeface="Lexend Deca"/>
              <a:sym typeface="Lexend Deca"/>
            </a:endParaRPr>
          </a:p>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chemeClr val="dk1"/>
                </a:solidFill>
                <a:latin typeface="Lexend Deca"/>
                <a:ea typeface="Lexend Deca"/>
                <a:cs typeface="Lexend Deca"/>
                <a:sym typeface="Lexend Deca"/>
              </a:rPr>
              <a:t>We will be learning about Fractions, Measures Length and Mass, Number 50 to 100 and beyond Addition and subtraction. We will also focus on Money, Multiplication and division then finally Measures Capacity and volume.</a:t>
            </a:r>
            <a:endParaRPr b="0" i="0" sz="1100" u="none" cap="none" strike="noStrike">
              <a:solidFill>
                <a:schemeClr val="dk1"/>
              </a:solidFill>
              <a:latin typeface="Lexend Deca"/>
              <a:ea typeface="Lexend Deca"/>
              <a:cs typeface="Lexend Deca"/>
              <a:sym typeface="Lexend Deca"/>
            </a:endParaRPr>
          </a:p>
        </p:txBody>
      </p:sp>
      <p:sp>
        <p:nvSpPr>
          <p:cNvPr id="60" name="Google Shape;60;p1"/>
          <p:cNvSpPr/>
          <p:nvPr/>
        </p:nvSpPr>
        <p:spPr>
          <a:xfrm>
            <a:off x="2850450" y="1222400"/>
            <a:ext cx="3443100" cy="1401600"/>
          </a:xfrm>
          <a:prstGeom prst="rect">
            <a:avLst/>
          </a:prstGeom>
          <a:solidFill>
            <a:srgbClr val="CFE2F3"/>
          </a:solidFill>
          <a:ln cap="flat" cmpd="sng" w="38100">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300"/>
              <a:buFont typeface="Arial"/>
              <a:buNone/>
            </a:pPr>
            <a:r>
              <a:rPr b="0" i="0" lang="en-GB" sz="1300" u="sng" cap="none" strike="noStrike">
                <a:solidFill>
                  <a:schemeClr val="dk1"/>
                </a:solidFill>
                <a:latin typeface="Lexend Deca"/>
                <a:ea typeface="Lexend Deca"/>
                <a:cs typeface="Lexend Deca"/>
                <a:sym typeface="Lexend Deca"/>
              </a:rPr>
              <a:t>WOW MOMENTS</a:t>
            </a:r>
            <a:endParaRPr b="0" i="0" sz="1300" u="sng" cap="none" strike="noStrike">
              <a:solidFill>
                <a:schemeClr val="dk1"/>
              </a:solidFill>
              <a:latin typeface="Lexend Deca"/>
              <a:ea typeface="Lexend Deca"/>
              <a:cs typeface="Lexend Deca"/>
              <a:sym typeface="Lexend Deca"/>
            </a:endParaRPr>
          </a:p>
          <a:p>
            <a:pPr indent="0" lvl="0" marL="0" marR="0" rtl="0" algn="l">
              <a:lnSpc>
                <a:spcPct val="100000"/>
              </a:lnSpc>
              <a:spcBef>
                <a:spcPts val="0"/>
              </a:spcBef>
              <a:spcAft>
                <a:spcPts val="0"/>
              </a:spcAft>
              <a:buClr>
                <a:srgbClr val="000000"/>
              </a:buClr>
              <a:buSzPts val="900"/>
              <a:buFont typeface="Arial"/>
              <a:buNone/>
            </a:pPr>
            <a:r>
              <a:t/>
            </a:r>
            <a:endParaRPr b="0" i="0" sz="900" u="none" cap="none" strike="noStrike">
              <a:solidFill>
                <a:schemeClr val="dk1"/>
              </a:solidFill>
              <a:latin typeface="Lexend Deca"/>
              <a:ea typeface="Lexend Deca"/>
              <a:cs typeface="Lexend Deca"/>
              <a:sym typeface="Lexend Deca"/>
            </a:endParaRPr>
          </a:p>
          <a:p>
            <a:pPr indent="-292100" lvl="0" marL="457200" marR="0" rtl="0" algn="l">
              <a:lnSpc>
                <a:spcPct val="100000"/>
              </a:lnSpc>
              <a:spcBef>
                <a:spcPts val="0"/>
              </a:spcBef>
              <a:spcAft>
                <a:spcPts val="0"/>
              </a:spcAft>
              <a:buClr>
                <a:schemeClr val="dk1"/>
              </a:buClr>
              <a:buSzPts val="1000"/>
              <a:buFont typeface="Lexend Deca"/>
              <a:buChar char="●"/>
            </a:pPr>
            <a:r>
              <a:rPr b="0" i="0" lang="en-GB" sz="1000" u="none" cap="none" strike="noStrike">
                <a:solidFill>
                  <a:schemeClr val="dk1"/>
                </a:solidFill>
                <a:latin typeface="Lexend Deca"/>
                <a:ea typeface="Lexend Deca"/>
                <a:cs typeface="Lexend Deca"/>
                <a:sym typeface="Lexend Deca"/>
              </a:rPr>
              <a:t>Life cycles within in Science</a:t>
            </a:r>
            <a:endParaRPr b="0" i="0" sz="1000" u="none" cap="none" strike="noStrike">
              <a:solidFill>
                <a:schemeClr val="dk1"/>
              </a:solidFill>
              <a:latin typeface="Lexend Deca"/>
              <a:ea typeface="Lexend Deca"/>
              <a:cs typeface="Lexend Deca"/>
              <a:sym typeface="Lexend Deca"/>
            </a:endParaRPr>
          </a:p>
          <a:p>
            <a:pPr indent="-292100" lvl="0" marL="457200" marR="0" rtl="0" algn="l">
              <a:lnSpc>
                <a:spcPct val="100000"/>
              </a:lnSpc>
              <a:spcBef>
                <a:spcPts val="0"/>
              </a:spcBef>
              <a:spcAft>
                <a:spcPts val="0"/>
              </a:spcAft>
              <a:buClr>
                <a:schemeClr val="dk1"/>
              </a:buClr>
              <a:buSzPts val="1000"/>
              <a:buFont typeface="Lexend Deca"/>
              <a:buChar char="●"/>
            </a:pPr>
            <a:r>
              <a:rPr b="0" i="0" lang="en-GB" sz="1000" u="none" cap="none" strike="noStrike">
                <a:solidFill>
                  <a:schemeClr val="dk1"/>
                </a:solidFill>
                <a:latin typeface="Lexend Deca"/>
                <a:ea typeface="Lexend Deca"/>
                <a:cs typeface="Lexend Deca"/>
                <a:sym typeface="Lexend Deca"/>
              </a:rPr>
              <a:t>Our class is a Family (Book) - Jigsaw Hook</a:t>
            </a:r>
            <a:endParaRPr b="0" i="0" sz="1000" u="none" cap="none" strike="noStrike">
              <a:solidFill>
                <a:schemeClr val="dk1"/>
              </a:solidFill>
              <a:latin typeface="Lexend Deca"/>
              <a:ea typeface="Lexend Deca"/>
              <a:cs typeface="Lexend Deca"/>
              <a:sym typeface="Lexend Deca"/>
            </a:endParaRPr>
          </a:p>
          <a:p>
            <a:pPr indent="-292100" lvl="0" marL="457200" marR="0" rtl="0" algn="l">
              <a:lnSpc>
                <a:spcPct val="100000"/>
              </a:lnSpc>
              <a:spcBef>
                <a:spcPts val="0"/>
              </a:spcBef>
              <a:spcAft>
                <a:spcPts val="0"/>
              </a:spcAft>
              <a:buClr>
                <a:schemeClr val="dk1"/>
              </a:buClr>
              <a:buSzPts val="1000"/>
              <a:buFont typeface="Lexend Deca"/>
              <a:buChar char="●"/>
            </a:pPr>
            <a:r>
              <a:rPr b="0" i="0" lang="en-GB" sz="1000" u="none" cap="none" strike="noStrike">
                <a:solidFill>
                  <a:schemeClr val="dk1"/>
                </a:solidFill>
                <a:latin typeface="Lexend Deca"/>
                <a:ea typeface="Lexend Deca"/>
                <a:cs typeface="Lexend Deca"/>
                <a:sym typeface="Lexend Deca"/>
              </a:rPr>
              <a:t>Sports Day</a:t>
            </a:r>
            <a:endParaRPr b="0" i="0" sz="1000" u="none" cap="none" strike="noStrike">
              <a:solidFill>
                <a:schemeClr val="dk1"/>
              </a:solidFill>
              <a:latin typeface="Lexend Deca"/>
              <a:ea typeface="Lexend Deca"/>
              <a:cs typeface="Lexend Deca"/>
              <a:sym typeface="Lexend Deca"/>
            </a:endParaRPr>
          </a:p>
          <a:p>
            <a:pPr indent="-292100" lvl="0" marL="457200" marR="0" rtl="0" algn="l">
              <a:lnSpc>
                <a:spcPct val="100000"/>
              </a:lnSpc>
              <a:spcBef>
                <a:spcPts val="0"/>
              </a:spcBef>
              <a:spcAft>
                <a:spcPts val="0"/>
              </a:spcAft>
              <a:buClr>
                <a:schemeClr val="dk1"/>
              </a:buClr>
              <a:buSzPts val="1000"/>
              <a:buFont typeface="Lexend Deca"/>
              <a:buChar char="●"/>
            </a:pPr>
            <a:r>
              <a:rPr b="0" i="0" lang="en-GB" sz="1000" u="none" cap="none" strike="noStrike">
                <a:solidFill>
                  <a:schemeClr val="dk1"/>
                </a:solidFill>
                <a:latin typeface="Lexend Deca"/>
                <a:ea typeface="Lexend Deca"/>
                <a:cs typeface="Lexend Deca"/>
                <a:sym typeface="Lexend Deca"/>
              </a:rPr>
              <a:t>Geography mapping</a:t>
            </a:r>
            <a:endParaRPr b="0" i="0" sz="1000" u="none" cap="none" strike="noStrike">
              <a:solidFill>
                <a:schemeClr val="dk1"/>
              </a:solidFill>
              <a:latin typeface="Lexend Deca"/>
              <a:ea typeface="Lexend Deca"/>
              <a:cs typeface="Lexend Deca"/>
              <a:sym typeface="Lexend Deca"/>
            </a:endParaRPr>
          </a:p>
          <a:p>
            <a:pPr indent="-292100" lvl="0" marL="457200" marR="0" rtl="0" algn="l">
              <a:lnSpc>
                <a:spcPct val="100000"/>
              </a:lnSpc>
              <a:spcBef>
                <a:spcPts val="0"/>
              </a:spcBef>
              <a:spcAft>
                <a:spcPts val="0"/>
              </a:spcAft>
              <a:buClr>
                <a:schemeClr val="dk1"/>
              </a:buClr>
              <a:buSzPts val="1000"/>
              <a:buFont typeface="Lexend Deca"/>
              <a:buChar char="●"/>
            </a:pPr>
            <a:r>
              <a:rPr lang="en-GB" sz="1000">
                <a:solidFill>
                  <a:schemeClr val="dk1"/>
                </a:solidFill>
                <a:latin typeface="Lexend Deca"/>
                <a:ea typeface="Lexend Deca"/>
                <a:cs typeface="Lexend Deca"/>
                <a:sym typeface="Lexend Deca"/>
              </a:rPr>
              <a:t>Start to </a:t>
            </a:r>
            <a:r>
              <a:rPr lang="en-GB" sz="1000">
                <a:solidFill>
                  <a:schemeClr val="dk1"/>
                </a:solidFill>
                <a:latin typeface="Lexend Deca"/>
                <a:ea typeface="Lexend Deca"/>
                <a:cs typeface="Lexend Deca"/>
                <a:sym typeface="Lexend Deca"/>
              </a:rPr>
              <a:t>journal daily supporting our emotional literacy. </a:t>
            </a:r>
            <a:endParaRPr sz="1000">
              <a:solidFill>
                <a:schemeClr val="dk1"/>
              </a:solidFill>
              <a:latin typeface="Lexend Deca"/>
              <a:ea typeface="Lexend Deca"/>
              <a:cs typeface="Lexend Deca"/>
              <a:sym typeface="Lexend Deca"/>
            </a:endParaRPr>
          </a:p>
        </p:txBody>
      </p:sp>
      <p:sp>
        <p:nvSpPr>
          <p:cNvPr id="61" name="Google Shape;61;p1"/>
          <p:cNvSpPr/>
          <p:nvPr/>
        </p:nvSpPr>
        <p:spPr>
          <a:xfrm>
            <a:off x="60600" y="84625"/>
            <a:ext cx="2789700" cy="1550400"/>
          </a:xfrm>
          <a:prstGeom prst="rect">
            <a:avLst/>
          </a:prstGeom>
          <a:solidFill>
            <a:srgbClr val="F9CB9C"/>
          </a:solidFill>
          <a:ln cap="flat" cmpd="sng" w="38100">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300"/>
              <a:buFont typeface="Arial"/>
              <a:buNone/>
            </a:pPr>
            <a:r>
              <a:rPr b="0" i="0" lang="en-GB" sz="1300" u="sng" cap="none" strike="noStrike">
                <a:solidFill>
                  <a:schemeClr val="dk1"/>
                </a:solidFill>
                <a:latin typeface="Lexend Deca"/>
                <a:ea typeface="Lexend Deca"/>
                <a:cs typeface="Lexend Deca"/>
                <a:sym typeface="Lexend Deca"/>
              </a:rPr>
              <a:t>TOPIC </a:t>
            </a:r>
            <a:endParaRPr b="0" i="0" sz="1300" u="sng" cap="none" strike="noStrike">
              <a:solidFill>
                <a:schemeClr val="dk1"/>
              </a:solidFill>
              <a:latin typeface="Lexend Deca"/>
              <a:ea typeface="Lexend Deca"/>
              <a:cs typeface="Lexend Deca"/>
              <a:sym typeface="Lexend Deca"/>
            </a:endParaRPr>
          </a:p>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chemeClr val="dk1"/>
                </a:solidFill>
                <a:latin typeface="Lexend Deca"/>
                <a:ea typeface="Lexend Deca"/>
                <a:cs typeface="Lexend Deca"/>
                <a:sym typeface="Lexend Deca"/>
              </a:rPr>
              <a:t>History - We will be</a:t>
            </a:r>
            <a:r>
              <a:rPr lang="en-GB" sz="1100">
                <a:solidFill>
                  <a:schemeClr val="dk1"/>
                </a:solidFill>
                <a:latin typeface="Lexend Deca"/>
                <a:ea typeface="Lexend Deca"/>
                <a:cs typeface="Lexend Deca"/>
                <a:sym typeface="Lexend Deca"/>
              </a:rPr>
              <a:t> discovering our late Queen’s life and her legacy </a:t>
            </a:r>
            <a:endParaRPr b="0" i="0" sz="1100" u="none" cap="none" strike="noStrike">
              <a:solidFill>
                <a:schemeClr val="dk1"/>
              </a:solidFill>
              <a:latin typeface="Lexend Deca"/>
              <a:ea typeface="Lexend Deca"/>
              <a:cs typeface="Lexend Deca"/>
              <a:sym typeface="Lexend Deca"/>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Lexend Deca"/>
              <a:ea typeface="Lexend Deca"/>
              <a:cs typeface="Lexend Deca"/>
              <a:sym typeface="Lexend Deca"/>
            </a:endParaRPr>
          </a:p>
          <a:p>
            <a:pPr indent="0" lvl="0" marL="0" marR="0" rtl="0" algn="l">
              <a:lnSpc>
                <a:spcPct val="100000"/>
              </a:lnSpc>
              <a:spcBef>
                <a:spcPts val="0"/>
              </a:spcBef>
              <a:spcAft>
                <a:spcPts val="0"/>
              </a:spcAft>
              <a:buClr>
                <a:srgbClr val="000000"/>
              </a:buClr>
              <a:buSzPts val="1100"/>
              <a:buFont typeface="Arial"/>
              <a:buNone/>
            </a:pPr>
            <a:r>
              <a:rPr b="0" i="0" lang="en-GB" sz="1100" u="none" cap="none" strike="noStrike">
                <a:solidFill>
                  <a:schemeClr val="dk1"/>
                </a:solidFill>
                <a:latin typeface="Lexend Deca"/>
                <a:ea typeface="Lexend Deca"/>
                <a:cs typeface="Lexend Deca"/>
                <a:sym typeface="Lexend Deca"/>
              </a:rPr>
              <a:t>Geography - We will be continuing to  explore the UK</a:t>
            </a:r>
            <a:r>
              <a:rPr lang="en-GB" sz="1100">
                <a:solidFill>
                  <a:schemeClr val="dk1"/>
                </a:solidFill>
                <a:latin typeface="Lexend Deca"/>
                <a:ea typeface="Lexend Deca"/>
                <a:cs typeface="Lexend Deca"/>
                <a:sym typeface="Lexend Deca"/>
              </a:rPr>
              <a:t> and creating a brochure containing all our </a:t>
            </a:r>
            <a:r>
              <a:rPr lang="en-GB" sz="1100">
                <a:solidFill>
                  <a:schemeClr val="dk1"/>
                </a:solidFill>
                <a:latin typeface="Lexend Deca"/>
                <a:ea typeface="Lexend Deca"/>
                <a:cs typeface="Lexend Deca"/>
                <a:sym typeface="Lexend Deca"/>
              </a:rPr>
              <a:t>knowledge since September </a:t>
            </a:r>
            <a:r>
              <a:rPr lang="en-GB" sz="1100">
                <a:solidFill>
                  <a:schemeClr val="dk1"/>
                </a:solidFill>
                <a:latin typeface="Lexend Deca"/>
                <a:ea typeface="Lexend Deca"/>
                <a:cs typeface="Lexend Deca"/>
                <a:sym typeface="Lexend Deca"/>
              </a:rPr>
              <a:t> </a:t>
            </a:r>
            <a:endParaRPr b="0" i="0" sz="900" u="none" cap="none" strike="noStrike">
              <a:solidFill>
                <a:schemeClr val="dk1"/>
              </a:solidFill>
              <a:latin typeface="Lexend Deca"/>
              <a:ea typeface="Lexend Deca"/>
              <a:cs typeface="Lexend Deca"/>
              <a:sym typeface="Lexend Deca"/>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Lexend Deca"/>
              <a:ea typeface="Lexend Deca"/>
              <a:cs typeface="Lexend Deca"/>
              <a:sym typeface="Lexend Deca"/>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Lexend Deca"/>
              <a:ea typeface="Lexend Deca"/>
              <a:cs typeface="Lexend Deca"/>
              <a:sym typeface="Lexend Deca"/>
            </a:endParaRPr>
          </a:p>
        </p:txBody>
      </p:sp>
      <p:sp>
        <p:nvSpPr>
          <p:cNvPr id="62" name="Google Shape;62;p1"/>
          <p:cNvSpPr/>
          <p:nvPr/>
        </p:nvSpPr>
        <p:spPr>
          <a:xfrm>
            <a:off x="6282800" y="84625"/>
            <a:ext cx="2789700" cy="1053300"/>
          </a:xfrm>
          <a:prstGeom prst="rect">
            <a:avLst/>
          </a:prstGeom>
          <a:solidFill>
            <a:srgbClr val="F4CCCC"/>
          </a:solidFill>
          <a:ln cap="flat" cmpd="sng" w="38100">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300"/>
              <a:buFont typeface="Arial"/>
              <a:buNone/>
            </a:pPr>
            <a:r>
              <a:rPr b="0" i="0" lang="en-GB" sz="1300" u="sng" cap="none" strike="noStrike">
                <a:solidFill>
                  <a:schemeClr val="dk1"/>
                </a:solidFill>
                <a:latin typeface="Lexend Deca"/>
                <a:ea typeface="Lexend Deca"/>
                <a:cs typeface="Lexend Deca"/>
                <a:sym typeface="Lexend Deca"/>
              </a:rPr>
              <a:t>SCIENCE </a:t>
            </a:r>
            <a:endParaRPr b="0" i="0" sz="1300" u="sng" cap="none" strike="noStrike">
              <a:solidFill>
                <a:schemeClr val="dk1"/>
              </a:solidFill>
              <a:latin typeface="Lexend Deca"/>
              <a:ea typeface="Lexend Deca"/>
              <a:cs typeface="Lexend Deca"/>
              <a:sym typeface="Lexend Deca"/>
            </a:endParaRPr>
          </a:p>
          <a:p>
            <a:pPr indent="0" lvl="0" marL="0" marR="0" rtl="0" algn="l">
              <a:lnSpc>
                <a:spcPct val="100000"/>
              </a:lnSpc>
              <a:spcBef>
                <a:spcPts val="0"/>
              </a:spcBef>
              <a:spcAft>
                <a:spcPts val="0"/>
              </a:spcAft>
              <a:buClr>
                <a:srgbClr val="000000"/>
              </a:buClr>
              <a:buSzPts val="1000"/>
              <a:buFont typeface="Arial"/>
              <a:buNone/>
            </a:pPr>
            <a:r>
              <a:rPr b="0" i="0" lang="en-GB" sz="1000" u="none" cap="none" strike="noStrike">
                <a:solidFill>
                  <a:schemeClr val="dk1"/>
                </a:solidFill>
                <a:latin typeface="Lexend Deca"/>
                <a:ea typeface="Lexend Deca"/>
                <a:cs typeface="Lexend Deca"/>
                <a:sym typeface="Lexend Deca"/>
              </a:rPr>
              <a:t>In Science Term 5 we will be starting a new unit called Animals including Humans discovering life cycles by immersing in real life experiences and develop our knowledge moving within Term 6. </a:t>
            </a:r>
            <a:endParaRPr b="0" i="0" sz="900" u="none" cap="none" strike="noStrike">
              <a:solidFill>
                <a:schemeClr val="dk1"/>
              </a:solidFill>
              <a:latin typeface="Lexend Deca"/>
              <a:ea typeface="Lexend Deca"/>
              <a:cs typeface="Lexend Deca"/>
              <a:sym typeface="Lexend Deca"/>
            </a:endParaRPr>
          </a:p>
        </p:txBody>
      </p:sp>
      <p:sp>
        <p:nvSpPr>
          <p:cNvPr id="63" name="Google Shape;63;p1"/>
          <p:cNvSpPr/>
          <p:nvPr/>
        </p:nvSpPr>
        <p:spPr>
          <a:xfrm>
            <a:off x="2845150" y="4001525"/>
            <a:ext cx="3443100" cy="1053300"/>
          </a:xfrm>
          <a:prstGeom prst="rect">
            <a:avLst/>
          </a:prstGeom>
          <a:solidFill>
            <a:srgbClr val="FCE5CD"/>
          </a:solidFill>
          <a:ln cap="flat" cmpd="sng" w="38100">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300"/>
              <a:buFont typeface="Arial"/>
              <a:buNone/>
            </a:pPr>
            <a:r>
              <a:rPr b="0" i="0" lang="en-GB" sz="1300" u="sng" cap="none" strike="noStrike">
                <a:solidFill>
                  <a:schemeClr val="dk1"/>
                </a:solidFill>
                <a:latin typeface="Lexend Deca"/>
                <a:ea typeface="Lexend Deca"/>
                <a:cs typeface="Lexend Deca"/>
                <a:sym typeface="Lexend Deca"/>
              </a:rPr>
              <a:t>RE </a:t>
            </a:r>
            <a:endParaRPr b="0" i="0" sz="1300" u="sng" cap="none" strike="noStrike">
              <a:solidFill>
                <a:schemeClr val="dk1"/>
              </a:solidFill>
              <a:latin typeface="Lexend Deca"/>
              <a:ea typeface="Lexend Deca"/>
              <a:cs typeface="Lexend Deca"/>
              <a:sym typeface="Lexend Deca"/>
            </a:endParaRPr>
          </a:p>
          <a:p>
            <a:pPr indent="0" lvl="0" marL="0" marR="0" rtl="0" algn="ctr">
              <a:lnSpc>
                <a:spcPct val="100000"/>
              </a:lnSpc>
              <a:spcBef>
                <a:spcPts val="0"/>
              </a:spcBef>
              <a:spcAft>
                <a:spcPts val="0"/>
              </a:spcAft>
              <a:buClr>
                <a:srgbClr val="000000"/>
              </a:buClr>
              <a:buSzPts val="1300"/>
              <a:buFont typeface="Arial"/>
              <a:buNone/>
            </a:pPr>
            <a:r>
              <a:t/>
            </a:r>
            <a:endParaRPr b="0" i="0" sz="1300" u="sng" cap="none" strike="noStrike">
              <a:solidFill>
                <a:schemeClr val="dk1"/>
              </a:solidFill>
              <a:latin typeface="Lexend Deca"/>
              <a:ea typeface="Lexend Deca"/>
              <a:cs typeface="Lexend Deca"/>
              <a:sym typeface="Lexend Deca"/>
            </a:endParaRPr>
          </a:p>
          <a:p>
            <a:pPr indent="0" lvl="0" marL="0" marR="0" rtl="0" algn="l">
              <a:lnSpc>
                <a:spcPct val="100000"/>
              </a:lnSpc>
              <a:spcBef>
                <a:spcPts val="0"/>
              </a:spcBef>
              <a:spcAft>
                <a:spcPts val="0"/>
              </a:spcAft>
              <a:buClr>
                <a:schemeClr val="dk1"/>
              </a:buClr>
              <a:buSzPts val="1100"/>
              <a:buFont typeface="Arial"/>
              <a:buNone/>
            </a:pPr>
            <a:r>
              <a:rPr b="0" i="0" lang="en-GB" sz="1100" u="none" cap="none" strike="noStrike">
                <a:solidFill>
                  <a:schemeClr val="dk1"/>
                </a:solidFill>
                <a:latin typeface="Lexend Deca"/>
                <a:ea typeface="Lexend Deca"/>
                <a:cs typeface="Lexend Deca"/>
                <a:sym typeface="Lexend Deca"/>
              </a:rPr>
              <a:t>Throughout Term 5 and 6 we will be discovering the </a:t>
            </a:r>
            <a:r>
              <a:rPr b="0" i="0" lang="en-GB" sz="1100" u="none" cap="none" strike="noStrike">
                <a:solidFill>
                  <a:schemeClr val="dk1"/>
                </a:solidFill>
                <a:latin typeface="Lexend Deca"/>
                <a:ea typeface="Lexend Deca"/>
                <a:cs typeface="Lexend Deca"/>
                <a:sym typeface="Lexend Deca"/>
              </a:rPr>
              <a:t>importance of how we should take care for others</a:t>
            </a:r>
            <a:r>
              <a:rPr lang="en-GB" sz="1100">
                <a:solidFill>
                  <a:schemeClr val="dk1"/>
                </a:solidFill>
                <a:latin typeface="Lexend Deca"/>
                <a:ea typeface="Lexend Deca"/>
                <a:cs typeface="Lexend Deca"/>
                <a:sym typeface="Lexend Deca"/>
              </a:rPr>
              <a:t>,</a:t>
            </a:r>
            <a:r>
              <a:rPr b="0" i="0" lang="en-GB" sz="1100" u="none" cap="none" strike="noStrike">
                <a:solidFill>
                  <a:schemeClr val="dk1"/>
                </a:solidFill>
                <a:latin typeface="Lexend Deca"/>
                <a:ea typeface="Lexend Deca"/>
                <a:cs typeface="Lexend Deca"/>
                <a:sym typeface="Lexend Deca"/>
              </a:rPr>
              <a:t> </a:t>
            </a:r>
            <a:r>
              <a:rPr lang="en-GB" sz="1100">
                <a:solidFill>
                  <a:schemeClr val="dk1"/>
                </a:solidFill>
                <a:latin typeface="Lexend Deca"/>
                <a:ea typeface="Lexend Deca"/>
                <a:cs typeface="Lexend Deca"/>
                <a:sym typeface="Lexend Deca"/>
              </a:rPr>
              <a:t>including </a:t>
            </a:r>
            <a:r>
              <a:rPr b="0" i="0" lang="en-GB" sz="1100" u="none" cap="none" strike="noStrike">
                <a:solidFill>
                  <a:schemeClr val="dk1"/>
                </a:solidFill>
                <a:latin typeface="Lexend Deca"/>
                <a:ea typeface="Lexend Deca"/>
                <a:cs typeface="Lexend Deca"/>
                <a:sym typeface="Lexend Deca"/>
              </a:rPr>
              <a:t>the world a</a:t>
            </a:r>
            <a:r>
              <a:rPr lang="en-GB" sz="1100">
                <a:solidFill>
                  <a:schemeClr val="dk1"/>
                </a:solidFill>
                <a:latin typeface="Lexend Deca"/>
                <a:ea typeface="Lexend Deca"/>
                <a:cs typeface="Lexend Deca"/>
                <a:sym typeface="Lexend Deca"/>
              </a:rPr>
              <a:t>nd why it matters</a:t>
            </a:r>
            <a:r>
              <a:rPr b="0" i="0" lang="en-GB" sz="1100" u="none" cap="none" strike="noStrike">
                <a:solidFill>
                  <a:schemeClr val="dk1"/>
                </a:solidFill>
                <a:latin typeface="Lexend Deca"/>
                <a:ea typeface="Lexend Deca"/>
                <a:cs typeface="Lexend Deca"/>
                <a:sym typeface="Lexend Deca"/>
              </a:rPr>
              <a:t>. </a:t>
            </a:r>
            <a:endParaRPr b="0" i="0" sz="1100" u="none" cap="none" strike="noStrike">
              <a:solidFill>
                <a:schemeClr val="dk1"/>
              </a:solidFill>
              <a:latin typeface="Lexend Deca"/>
              <a:ea typeface="Lexend Deca"/>
              <a:cs typeface="Lexend Deca"/>
              <a:sym typeface="Lexend Deca"/>
            </a:endParaRPr>
          </a:p>
          <a:p>
            <a:pPr indent="0" lvl="0" marL="0" marR="156363" rtl="0" algn="l">
              <a:lnSpc>
                <a:spcPct val="101866"/>
              </a:lnSpc>
              <a:spcBef>
                <a:spcPts val="101"/>
              </a:spcBef>
              <a:spcAft>
                <a:spcPts val="0"/>
              </a:spcAft>
              <a:buClr>
                <a:srgbClr val="000000"/>
              </a:buClr>
              <a:buSzPts val="1100"/>
              <a:buFont typeface="Arial"/>
              <a:buNone/>
            </a:pPr>
            <a:r>
              <a:t/>
            </a:r>
            <a:endParaRPr b="0" i="0" sz="1400" u="none" cap="none" strike="noStrike">
              <a:solidFill>
                <a:schemeClr val="dk1"/>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Calibri"/>
              <a:ea typeface="Calibri"/>
              <a:cs typeface="Calibri"/>
              <a:sym typeface="Calibri"/>
            </a:endParaRPr>
          </a:p>
        </p:txBody>
      </p:sp>
      <p:sp>
        <p:nvSpPr>
          <p:cNvPr id="64" name="Google Shape;64;p1"/>
          <p:cNvSpPr/>
          <p:nvPr/>
        </p:nvSpPr>
        <p:spPr>
          <a:xfrm>
            <a:off x="2845150" y="2624125"/>
            <a:ext cx="3443100" cy="1377300"/>
          </a:xfrm>
          <a:prstGeom prst="rect">
            <a:avLst/>
          </a:prstGeom>
          <a:solidFill>
            <a:srgbClr val="D5A6BD"/>
          </a:solidFill>
          <a:ln cap="flat" cmpd="sng" w="38100">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300"/>
              <a:buFont typeface="Arial"/>
              <a:buNone/>
            </a:pPr>
            <a:r>
              <a:rPr b="0" i="0" lang="en-GB" sz="1300" u="sng" cap="none" strike="noStrike">
                <a:solidFill>
                  <a:schemeClr val="dk1"/>
                </a:solidFill>
                <a:latin typeface="Lexend Deca"/>
                <a:ea typeface="Lexend Deca"/>
                <a:cs typeface="Lexend Deca"/>
                <a:sym typeface="Lexend Deca"/>
              </a:rPr>
              <a:t>MUSIC</a:t>
            </a:r>
            <a:endParaRPr b="0" i="0" sz="1300" u="none" cap="none" strike="noStrike">
              <a:solidFill>
                <a:schemeClr val="dk1"/>
              </a:solidFill>
              <a:latin typeface="Lexend Deca"/>
              <a:ea typeface="Lexend Deca"/>
              <a:cs typeface="Lexend Deca"/>
              <a:sym typeface="Lexend Deca"/>
            </a:endParaRPr>
          </a:p>
          <a:p>
            <a:pPr indent="0" lvl="0" marL="0" marR="0" rtl="0" algn="l">
              <a:lnSpc>
                <a:spcPct val="100000"/>
              </a:lnSpc>
              <a:spcBef>
                <a:spcPts val="0"/>
              </a:spcBef>
              <a:spcAft>
                <a:spcPts val="0"/>
              </a:spcAft>
              <a:buClr>
                <a:schemeClr val="dk1"/>
              </a:buClr>
              <a:buSzPts val="1100"/>
              <a:buFont typeface="Arial"/>
              <a:buNone/>
            </a:pPr>
            <a:r>
              <a:rPr b="0" i="0" lang="en-GB" sz="1100" u="none" cap="none" strike="noStrike">
                <a:solidFill>
                  <a:schemeClr val="dk1"/>
                </a:solidFill>
                <a:latin typeface="Lexend Deca"/>
                <a:ea typeface="Lexend Deca"/>
                <a:cs typeface="Lexend Deca"/>
                <a:sym typeface="Lexend Deca"/>
              </a:rPr>
              <a:t>We will be learning to appraise and compare different musical pieces each week and we will also learn to hear the beat and pulse in music, We will copy the beat with our bodies, voices and instruments. We will use our learning to practice and create a final performance song. </a:t>
            </a:r>
            <a:endParaRPr b="0" i="0" sz="1100" u="none" cap="none" strike="noStrike">
              <a:solidFill>
                <a:schemeClr val="dk1"/>
              </a:solidFill>
              <a:latin typeface="Lexend Deca"/>
              <a:ea typeface="Lexend Deca"/>
              <a:cs typeface="Lexend Deca"/>
              <a:sym typeface="Lexend Deca"/>
            </a:endParaRPr>
          </a:p>
          <a:p>
            <a:pPr indent="0" lvl="0" marL="0" marR="0" rtl="0" algn="l">
              <a:lnSpc>
                <a:spcPct val="100000"/>
              </a:lnSpc>
              <a:spcBef>
                <a:spcPts val="0"/>
              </a:spcBef>
              <a:spcAft>
                <a:spcPts val="0"/>
              </a:spcAft>
              <a:buClr>
                <a:schemeClr val="dk1"/>
              </a:buClr>
              <a:buSzPts val="1100"/>
              <a:buFont typeface="Arial"/>
              <a:buNone/>
            </a:pPr>
            <a:r>
              <a:t/>
            </a:r>
            <a:endParaRPr b="0" i="0" sz="900" u="none" cap="none" strike="noStrike">
              <a:solidFill>
                <a:srgbClr val="FF0000"/>
              </a:solidFill>
              <a:latin typeface="Lexend Deca"/>
              <a:ea typeface="Lexend Deca"/>
              <a:cs typeface="Lexend Deca"/>
              <a:sym typeface="Lexend Deca"/>
            </a:endParaRPr>
          </a:p>
          <a:p>
            <a:pPr indent="0" lvl="0" marL="0" marR="0" rtl="0" algn="l">
              <a:lnSpc>
                <a:spcPct val="100000"/>
              </a:lnSpc>
              <a:spcBef>
                <a:spcPts val="0"/>
              </a:spcBef>
              <a:spcAft>
                <a:spcPts val="0"/>
              </a:spcAft>
              <a:buClr>
                <a:schemeClr val="dk1"/>
              </a:buClr>
              <a:buSzPts val="1100"/>
              <a:buFont typeface="Arial"/>
              <a:buNone/>
            </a:pPr>
            <a:r>
              <a:t/>
            </a:r>
            <a:endParaRPr b="0" i="0" sz="1100" u="none" cap="none" strike="noStrike">
              <a:solidFill>
                <a:schemeClr val="dk1"/>
              </a:solidFill>
              <a:latin typeface="Lexend Deca"/>
              <a:ea typeface="Lexend Deca"/>
              <a:cs typeface="Lexend Deca"/>
              <a:sym typeface="Lexend Deca"/>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Lexend Deca"/>
              <a:ea typeface="Lexend Deca"/>
              <a:cs typeface="Lexend Deca"/>
              <a:sym typeface="Lexend Deca"/>
            </a:endParaRPr>
          </a:p>
        </p:txBody>
      </p:sp>
      <p:sp>
        <p:nvSpPr>
          <p:cNvPr id="65" name="Google Shape;65;p1"/>
          <p:cNvSpPr/>
          <p:nvPr/>
        </p:nvSpPr>
        <p:spPr>
          <a:xfrm>
            <a:off x="71100" y="1635100"/>
            <a:ext cx="2779200" cy="2365800"/>
          </a:xfrm>
          <a:prstGeom prst="rect">
            <a:avLst/>
          </a:prstGeom>
          <a:solidFill>
            <a:srgbClr val="E6B8AF"/>
          </a:solidFill>
          <a:ln cap="flat" cmpd="sng" w="38100">
            <a:solidFill>
              <a:schemeClr val="dk1"/>
            </a:solidFill>
            <a:prstDash val="solid"/>
            <a:round/>
            <a:headEnd len="sm" w="sm" type="none"/>
            <a:tailEnd len="sm" w="sm" type="none"/>
          </a:ln>
        </p:spPr>
        <p:txBody>
          <a:bodyPr anchorCtr="0" anchor="t" bIns="34275" lIns="68575" spcFirstLastPara="1" rIns="99250" wrap="square" tIns="34275">
            <a:noAutofit/>
          </a:bodyPr>
          <a:lstStyle/>
          <a:p>
            <a:pPr indent="0" lvl="0" marL="0" marR="0" rtl="0" algn="ctr">
              <a:lnSpc>
                <a:spcPct val="100000"/>
              </a:lnSpc>
              <a:spcBef>
                <a:spcPts val="0"/>
              </a:spcBef>
              <a:spcAft>
                <a:spcPts val="0"/>
              </a:spcAft>
              <a:buClr>
                <a:srgbClr val="000000"/>
              </a:buClr>
              <a:buSzPts val="1300"/>
              <a:buFont typeface="Arial"/>
              <a:buNone/>
            </a:pPr>
            <a:r>
              <a:rPr b="0" i="0" lang="en-GB" sz="1300" u="sng" cap="none" strike="noStrike">
                <a:solidFill>
                  <a:schemeClr val="dk1"/>
                </a:solidFill>
                <a:latin typeface="Lexend Deca"/>
                <a:ea typeface="Lexend Deca"/>
                <a:cs typeface="Lexend Deca"/>
                <a:sym typeface="Lexend Deca"/>
              </a:rPr>
              <a:t>ENGLISH </a:t>
            </a:r>
            <a:endParaRPr b="0" i="0" sz="1300" u="sng" cap="none" strike="noStrike">
              <a:solidFill>
                <a:schemeClr val="dk1"/>
              </a:solidFill>
              <a:latin typeface="Lexend Deca"/>
              <a:ea typeface="Lexend Deca"/>
              <a:cs typeface="Lexend Deca"/>
              <a:sym typeface="Lexend Deca"/>
            </a:endParaRPr>
          </a:p>
          <a:p>
            <a:pPr indent="0" lvl="0" marL="0" marR="0" rtl="0" algn="l">
              <a:lnSpc>
                <a:spcPct val="100000"/>
              </a:lnSpc>
              <a:spcBef>
                <a:spcPts val="0"/>
              </a:spcBef>
              <a:spcAft>
                <a:spcPts val="0"/>
              </a:spcAft>
              <a:buClr>
                <a:schemeClr val="dk1"/>
              </a:buClr>
              <a:buSzPts val="1100"/>
              <a:buFont typeface="Arial"/>
              <a:buNone/>
            </a:pPr>
            <a:r>
              <a:rPr b="0" i="0" lang="en-GB" sz="1050" u="none" cap="none" strike="noStrike">
                <a:solidFill>
                  <a:schemeClr val="dk1"/>
                </a:solidFill>
                <a:latin typeface="Lexend Deca"/>
                <a:ea typeface="Lexend Deca"/>
                <a:cs typeface="Lexend Deca"/>
                <a:sym typeface="Lexend Deca"/>
              </a:rPr>
              <a:t>Using Talk for Writing to explore and re-create simple stories with familiar settings, poetry, recount writing. Relevant grammar and spelling work and consolidation of skills. Our fiction unit explores </a:t>
            </a:r>
            <a:r>
              <a:rPr lang="en-GB" sz="1050">
                <a:solidFill>
                  <a:schemeClr val="dk1"/>
                </a:solidFill>
                <a:latin typeface="Lexend Deca"/>
                <a:ea typeface="Lexend Deca"/>
                <a:cs typeface="Lexend Deca"/>
                <a:sym typeface="Lexend Deca"/>
              </a:rPr>
              <a:t>Monkey can Monkey do. We will be completing a Non - Chron Report about some mischievous monkeys. </a:t>
            </a:r>
            <a:endParaRPr sz="1050">
              <a:solidFill>
                <a:schemeClr val="dk1"/>
              </a:solidFill>
              <a:latin typeface="Lexend Deca"/>
              <a:ea typeface="Lexend Deca"/>
              <a:cs typeface="Lexend Deca"/>
              <a:sym typeface="Lexend Deca"/>
            </a:endParaRPr>
          </a:p>
          <a:p>
            <a:pPr indent="0" lvl="0" marL="0" marR="0" rtl="0" algn="l">
              <a:lnSpc>
                <a:spcPct val="100000"/>
              </a:lnSpc>
              <a:spcBef>
                <a:spcPts val="0"/>
              </a:spcBef>
              <a:spcAft>
                <a:spcPts val="0"/>
              </a:spcAft>
              <a:buClr>
                <a:schemeClr val="dk1"/>
              </a:buClr>
              <a:buSzPts val="1100"/>
              <a:buFont typeface="Arial"/>
              <a:buNone/>
            </a:pPr>
            <a:r>
              <a:rPr lang="en-GB" sz="1050">
                <a:solidFill>
                  <a:schemeClr val="dk1"/>
                </a:solidFill>
                <a:latin typeface="Lexend Deca"/>
                <a:ea typeface="Lexend Deca"/>
                <a:cs typeface="Lexend Deca"/>
                <a:sym typeface="Lexend Deca"/>
              </a:rPr>
              <a:t>We will be moving away from spelling High </a:t>
            </a:r>
            <a:r>
              <a:rPr lang="en-GB" sz="1050">
                <a:solidFill>
                  <a:schemeClr val="dk1"/>
                </a:solidFill>
                <a:latin typeface="Lexend Deca"/>
                <a:ea typeface="Lexend Deca"/>
                <a:cs typeface="Lexend Deca"/>
                <a:sym typeface="Lexend Deca"/>
              </a:rPr>
              <a:t>Frequency</a:t>
            </a:r>
            <a:r>
              <a:rPr lang="en-GB" sz="1050">
                <a:solidFill>
                  <a:schemeClr val="dk1"/>
                </a:solidFill>
                <a:latin typeface="Lexend Deca"/>
                <a:ea typeface="Lexend Deca"/>
                <a:cs typeface="Lexend Deca"/>
                <a:sym typeface="Lexend Deca"/>
              </a:rPr>
              <a:t> Words and onto the Spelling Shed w</a:t>
            </a:r>
            <a:r>
              <a:rPr lang="en-GB" sz="1050">
                <a:solidFill>
                  <a:schemeClr val="dk1"/>
                </a:solidFill>
                <a:latin typeface="Lexend Deca"/>
                <a:ea typeface="Lexend Deca"/>
                <a:cs typeface="Lexend Deca"/>
                <a:sym typeface="Lexend Deca"/>
              </a:rPr>
              <a:t>ebsite</a:t>
            </a:r>
            <a:r>
              <a:rPr lang="en-GB" sz="1050">
                <a:solidFill>
                  <a:schemeClr val="dk1"/>
                </a:solidFill>
                <a:latin typeface="Lexend Deca"/>
                <a:ea typeface="Lexend Deca"/>
                <a:cs typeface="Lexend Deca"/>
                <a:sym typeface="Lexend Deca"/>
              </a:rPr>
              <a:t> </a:t>
            </a:r>
            <a:r>
              <a:rPr lang="en-GB" sz="1050">
                <a:solidFill>
                  <a:schemeClr val="dk1"/>
                </a:solidFill>
                <a:latin typeface="Lexend Deca"/>
                <a:ea typeface="Lexend Deca"/>
                <a:cs typeface="Lexend Deca"/>
                <a:sym typeface="Lexend Deca"/>
              </a:rPr>
              <a:t>embedding</a:t>
            </a:r>
            <a:r>
              <a:rPr lang="en-GB" sz="1050">
                <a:solidFill>
                  <a:schemeClr val="dk1"/>
                </a:solidFill>
                <a:latin typeface="Lexend Deca"/>
                <a:ea typeface="Lexend Deca"/>
                <a:cs typeface="Lexend Deca"/>
                <a:sym typeface="Lexend Deca"/>
              </a:rPr>
              <a:t> phonics sounds.</a:t>
            </a:r>
            <a:endParaRPr sz="1050">
              <a:solidFill>
                <a:schemeClr val="dk1"/>
              </a:solidFill>
              <a:latin typeface="Lexend Deca"/>
              <a:ea typeface="Lexend Deca"/>
              <a:cs typeface="Lexend Deca"/>
              <a:sym typeface="Lexend Deca"/>
            </a:endParaRPr>
          </a:p>
        </p:txBody>
      </p:sp>
      <p:sp>
        <p:nvSpPr>
          <p:cNvPr id="66" name="Google Shape;66;p1"/>
          <p:cNvSpPr/>
          <p:nvPr/>
        </p:nvSpPr>
        <p:spPr>
          <a:xfrm>
            <a:off x="6293700" y="1132700"/>
            <a:ext cx="2779200" cy="1227600"/>
          </a:xfrm>
          <a:prstGeom prst="rect">
            <a:avLst/>
          </a:prstGeom>
          <a:solidFill>
            <a:srgbClr val="A2C4C9"/>
          </a:solidFill>
          <a:ln cap="flat" cmpd="sng" w="38100">
            <a:solidFill>
              <a:schemeClr val="dk1"/>
            </a:solidFill>
            <a:prstDash val="solid"/>
            <a:round/>
            <a:headEnd len="sm" w="sm" type="none"/>
            <a:tailEnd len="sm" w="sm" type="none"/>
          </a:ln>
        </p:spPr>
        <p:txBody>
          <a:bodyPr anchorCtr="0" anchor="t" bIns="34275" lIns="68575" spcFirstLastPara="1" rIns="68575" wrap="square" tIns="34275">
            <a:noAutofit/>
          </a:bodyPr>
          <a:lstStyle/>
          <a:p>
            <a:pPr indent="0" lvl="0" marL="0" marR="0" rtl="0" algn="ctr">
              <a:lnSpc>
                <a:spcPct val="100000"/>
              </a:lnSpc>
              <a:spcBef>
                <a:spcPts val="0"/>
              </a:spcBef>
              <a:spcAft>
                <a:spcPts val="0"/>
              </a:spcAft>
              <a:buClr>
                <a:schemeClr val="dk1"/>
              </a:buClr>
              <a:buSzPts val="1300"/>
              <a:buFont typeface="Arial"/>
              <a:buNone/>
            </a:pPr>
            <a:r>
              <a:rPr b="0" i="0" lang="en-GB" sz="1300" u="sng" cap="none" strike="noStrike">
                <a:solidFill>
                  <a:schemeClr val="dk1"/>
                </a:solidFill>
                <a:latin typeface="Lexend Deca"/>
                <a:ea typeface="Lexend Deca"/>
                <a:cs typeface="Lexend Deca"/>
                <a:sym typeface="Lexend Deca"/>
              </a:rPr>
              <a:t>ART &amp; DT</a:t>
            </a:r>
            <a:endParaRPr b="0" i="0" sz="1100" u="none" cap="none" strike="noStrike">
              <a:solidFill>
                <a:schemeClr val="dk1"/>
              </a:solidFill>
              <a:latin typeface="Lexend Deca"/>
              <a:ea typeface="Lexend Deca"/>
              <a:cs typeface="Lexend Deca"/>
              <a:sym typeface="Lexend Deca"/>
            </a:endParaRPr>
          </a:p>
          <a:p>
            <a:pPr indent="0" lvl="0" marL="0" marR="0" rtl="0" algn="l">
              <a:lnSpc>
                <a:spcPct val="100000"/>
              </a:lnSpc>
              <a:spcBef>
                <a:spcPts val="0"/>
              </a:spcBef>
              <a:spcAft>
                <a:spcPts val="0"/>
              </a:spcAft>
              <a:buClr>
                <a:schemeClr val="dk1"/>
              </a:buClr>
              <a:buSzPts val="1100"/>
              <a:buFont typeface="Arial"/>
              <a:buNone/>
            </a:pPr>
            <a:r>
              <a:rPr lang="en-GB" sz="1000">
                <a:solidFill>
                  <a:schemeClr val="dk1"/>
                </a:solidFill>
                <a:latin typeface="Lexend Deca"/>
                <a:ea typeface="Lexend Deca"/>
                <a:cs typeface="Lexend Deca"/>
                <a:sym typeface="Lexend Deca"/>
              </a:rPr>
              <a:t>In Art we will be </a:t>
            </a:r>
            <a:r>
              <a:rPr lang="en-GB" sz="1000">
                <a:solidFill>
                  <a:schemeClr val="dk1"/>
                </a:solidFill>
                <a:latin typeface="Lexend Deca"/>
                <a:ea typeface="Lexend Deca"/>
                <a:cs typeface="Lexend Deca"/>
                <a:sym typeface="Lexend Deca"/>
              </a:rPr>
              <a:t>developing</a:t>
            </a:r>
            <a:r>
              <a:rPr lang="en-GB" sz="1000">
                <a:solidFill>
                  <a:schemeClr val="dk1"/>
                </a:solidFill>
                <a:latin typeface="Lexend Deca"/>
                <a:ea typeface="Lexend Deca"/>
                <a:cs typeface="Lexend Deca"/>
                <a:sym typeface="Lexend Deca"/>
              </a:rPr>
              <a:t> our knowledge about paper play in the Sculpture and 3D unit. </a:t>
            </a:r>
            <a:endParaRPr sz="1000">
              <a:solidFill>
                <a:schemeClr val="dk1"/>
              </a:solidFill>
              <a:latin typeface="Lexend Deca"/>
              <a:ea typeface="Lexend Deca"/>
              <a:cs typeface="Lexend Deca"/>
              <a:sym typeface="Lexend Deca"/>
            </a:endParaRPr>
          </a:p>
          <a:p>
            <a:pPr indent="0" lvl="0" marL="0" marR="0" rtl="0" algn="l">
              <a:lnSpc>
                <a:spcPct val="100000"/>
              </a:lnSpc>
              <a:spcBef>
                <a:spcPts val="0"/>
              </a:spcBef>
              <a:spcAft>
                <a:spcPts val="0"/>
              </a:spcAft>
              <a:buClr>
                <a:schemeClr val="dk1"/>
              </a:buClr>
              <a:buSzPts val="1100"/>
              <a:buFont typeface="Arial"/>
              <a:buNone/>
            </a:pPr>
            <a:r>
              <a:rPr b="0" i="0" lang="en-GB" sz="1000" u="none" cap="none" strike="noStrike">
                <a:solidFill>
                  <a:schemeClr val="dk1"/>
                </a:solidFill>
                <a:latin typeface="Lexend Deca"/>
                <a:ea typeface="Lexend Deca"/>
                <a:cs typeface="Lexend Deca"/>
                <a:sym typeface="Lexend Deca"/>
              </a:rPr>
              <a:t>In </a:t>
            </a:r>
            <a:r>
              <a:rPr lang="en-GB" sz="1000">
                <a:solidFill>
                  <a:schemeClr val="dk1"/>
                </a:solidFill>
                <a:latin typeface="Lexend Deca"/>
                <a:ea typeface="Lexend Deca"/>
                <a:cs typeface="Lexend Deca"/>
                <a:sym typeface="Lexend Deca"/>
              </a:rPr>
              <a:t>DT we will be </a:t>
            </a:r>
            <a:r>
              <a:rPr lang="en-GB" sz="1000">
                <a:solidFill>
                  <a:schemeClr val="dk1"/>
                </a:solidFill>
                <a:latin typeface="Lexend Deca"/>
                <a:ea typeface="Lexend Deca"/>
                <a:cs typeface="Lexend Deca"/>
                <a:sym typeface="Lexend Deca"/>
              </a:rPr>
              <a:t>focusing</a:t>
            </a:r>
            <a:r>
              <a:rPr lang="en-GB" sz="1000">
                <a:solidFill>
                  <a:schemeClr val="dk1"/>
                </a:solidFill>
                <a:latin typeface="Lexend Deca"/>
                <a:ea typeface="Lexend Deca"/>
                <a:cs typeface="Lexend Deca"/>
                <a:sym typeface="Lexend Deca"/>
              </a:rPr>
              <a:t> on nutrition and designing and creating delicious smoothies.</a:t>
            </a:r>
            <a:r>
              <a:rPr b="0" i="0" lang="en-GB" sz="1000" u="none" cap="none" strike="noStrike">
                <a:solidFill>
                  <a:schemeClr val="dk1"/>
                </a:solidFill>
                <a:latin typeface="Lexend Deca"/>
                <a:ea typeface="Lexend Deca"/>
                <a:cs typeface="Lexend Deca"/>
                <a:sym typeface="Lexend Deca"/>
              </a:rPr>
              <a:t> </a:t>
            </a:r>
            <a:endParaRPr b="0" i="0" sz="1000" u="none" cap="none" strike="noStrike">
              <a:solidFill>
                <a:schemeClr val="dk1"/>
              </a:solidFill>
              <a:latin typeface="Lexend Deca"/>
              <a:ea typeface="Lexend Deca"/>
              <a:cs typeface="Lexend Deca"/>
              <a:sym typeface="Lexend Deca"/>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