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61" r:id="rId5"/>
    <p:sldId id="258" r:id="rId6"/>
    <p:sldId id="256" r:id="rId7"/>
    <p:sldId id="259" r:id="rId8"/>
    <p:sldId id="260" r:id="rId9"/>
  </p:sldIdLst>
  <p:sldSz cx="12801600" cy="9601200" type="A3"/>
  <p:notesSz cx="9982200"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O'Brien" initials="SO" lastIdx="11" clrIdx="0"/>
  <p:cmAuthor id="2" name="Anthony Latham" initials="AL" lastIdx="4" clrIdx="1"/>
  <p:cmAuthor id="3" name="Lisa Coe" initials="LC" lastIdx="2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DBA856-3051-4E36-8F7A-3C983D7D9B54}" v="5" dt="2020-05-05T11:03:54.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6357" autoAdjust="0"/>
  </p:normalViewPr>
  <p:slideViewPr>
    <p:cSldViewPr snapToGrid="0">
      <p:cViewPr varScale="1">
        <p:scale>
          <a:sx n="78" d="100"/>
          <a:sy n="78" d="100"/>
        </p:scale>
        <p:origin x="1902" y="120"/>
      </p:cViewPr>
      <p:guideLst>
        <p:guide orient="horz" pos="3024"/>
        <p:guide pos="403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F59396-F69D-4123-9E56-13903B1101FE}" type="datetimeFigureOut">
              <a:rPr lang="en-GB" smtClean="0"/>
              <a:t>21/12/2022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33EC74-FA66-4E1D-AD4C-FC950015D0F8}" type="slidenum">
              <a:rPr lang="en-GB" smtClean="0"/>
              <a:t>‹#›</a:t>
            </a:fld>
            <a:endParaRPr lang="en-GB" dirty="0"/>
          </a:p>
        </p:txBody>
      </p:sp>
    </p:spTree>
    <p:extLst>
      <p:ext uri="{BB962C8B-B14F-4D97-AF65-F5344CB8AC3E}">
        <p14:creationId xmlns:p14="http://schemas.microsoft.com/office/powerpoint/2010/main" val="3679704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59396-F69D-4123-9E56-13903B1101FE}" type="datetimeFigureOut">
              <a:rPr lang="en-GB" smtClean="0"/>
              <a:t>21/12/2022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33EC74-FA66-4E1D-AD4C-FC950015D0F8}" type="slidenum">
              <a:rPr lang="en-GB" smtClean="0"/>
              <a:t>‹#›</a:t>
            </a:fld>
            <a:endParaRPr lang="en-GB" dirty="0"/>
          </a:p>
        </p:txBody>
      </p:sp>
    </p:spTree>
    <p:extLst>
      <p:ext uri="{BB962C8B-B14F-4D97-AF65-F5344CB8AC3E}">
        <p14:creationId xmlns:p14="http://schemas.microsoft.com/office/powerpoint/2010/main" val="258682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59396-F69D-4123-9E56-13903B1101FE}" type="datetimeFigureOut">
              <a:rPr lang="en-GB" smtClean="0"/>
              <a:t>21/12/2022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33EC74-FA66-4E1D-AD4C-FC950015D0F8}" type="slidenum">
              <a:rPr lang="en-GB" smtClean="0"/>
              <a:t>‹#›</a:t>
            </a:fld>
            <a:endParaRPr lang="en-GB" dirty="0"/>
          </a:p>
        </p:txBody>
      </p:sp>
    </p:spTree>
    <p:extLst>
      <p:ext uri="{BB962C8B-B14F-4D97-AF65-F5344CB8AC3E}">
        <p14:creationId xmlns:p14="http://schemas.microsoft.com/office/powerpoint/2010/main" val="3923247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59396-F69D-4123-9E56-13903B1101FE}" type="datetimeFigureOut">
              <a:rPr lang="en-GB" smtClean="0"/>
              <a:t>21/12/2022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33EC74-FA66-4E1D-AD4C-FC950015D0F8}" type="slidenum">
              <a:rPr lang="en-GB" smtClean="0"/>
              <a:t>‹#›</a:t>
            </a:fld>
            <a:endParaRPr lang="en-GB" dirty="0"/>
          </a:p>
        </p:txBody>
      </p:sp>
    </p:spTree>
    <p:extLst>
      <p:ext uri="{BB962C8B-B14F-4D97-AF65-F5344CB8AC3E}">
        <p14:creationId xmlns:p14="http://schemas.microsoft.com/office/powerpoint/2010/main" val="2745612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F59396-F69D-4123-9E56-13903B1101FE}" type="datetimeFigureOut">
              <a:rPr lang="en-GB" smtClean="0"/>
              <a:t>21/12/2022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33EC74-FA66-4E1D-AD4C-FC950015D0F8}" type="slidenum">
              <a:rPr lang="en-GB" smtClean="0"/>
              <a:t>‹#›</a:t>
            </a:fld>
            <a:endParaRPr lang="en-GB" dirty="0"/>
          </a:p>
        </p:txBody>
      </p:sp>
    </p:spTree>
    <p:extLst>
      <p:ext uri="{BB962C8B-B14F-4D97-AF65-F5344CB8AC3E}">
        <p14:creationId xmlns:p14="http://schemas.microsoft.com/office/powerpoint/2010/main" val="687978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F59396-F69D-4123-9E56-13903B1101FE}" type="datetimeFigureOut">
              <a:rPr lang="en-GB" smtClean="0"/>
              <a:t>21/12/2022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733EC74-FA66-4E1D-AD4C-FC950015D0F8}" type="slidenum">
              <a:rPr lang="en-GB" smtClean="0"/>
              <a:t>‹#›</a:t>
            </a:fld>
            <a:endParaRPr lang="en-GB" dirty="0"/>
          </a:p>
        </p:txBody>
      </p:sp>
    </p:spTree>
    <p:extLst>
      <p:ext uri="{BB962C8B-B14F-4D97-AF65-F5344CB8AC3E}">
        <p14:creationId xmlns:p14="http://schemas.microsoft.com/office/powerpoint/2010/main" val="1440845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F59396-F69D-4123-9E56-13903B1101FE}" type="datetimeFigureOut">
              <a:rPr lang="en-GB" smtClean="0"/>
              <a:t>21/12/2022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733EC74-FA66-4E1D-AD4C-FC950015D0F8}" type="slidenum">
              <a:rPr lang="en-GB" smtClean="0"/>
              <a:t>‹#›</a:t>
            </a:fld>
            <a:endParaRPr lang="en-GB" dirty="0"/>
          </a:p>
        </p:txBody>
      </p:sp>
    </p:spTree>
    <p:extLst>
      <p:ext uri="{BB962C8B-B14F-4D97-AF65-F5344CB8AC3E}">
        <p14:creationId xmlns:p14="http://schemas.microsoft.com/office/powerpoint/2010/main" val="160395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F59396-F69D-4123-9E56-13903B1101FE}" type="datetimeFigureOut">
              <a:rPr lang="en-GB" smtClean="0"/>
              <a:t>21/12/2022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733EC74-FA66-4E1D-AD4C-FC950015D0F8}" type="slidenum">
              <a:rPr lang="en-GB" smtClean="0"/>
              <a:t>‹#›</a:t>
            </a:fld>
            <a:endParaRPr lang="en-GB" dirty="0"/>
          </a:p>
        </p:txBody>
      </p:sp>
    </p:spTree>
    <p:extLst>
      <p:ext uri="{BB962C8B-B14F-4D97-AF65-F5344CB8AC3E}">
        <p14:creationId xmlns:p14="http://schemas.microsoft.com/office/powerpoint/2010/main" val="392549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59396-F69D-4123-9E56-13903B1101FE}" type="datetimeFigureOut">
              <a:rPr lang="en-GB" smtClean="0"/>
              <a:t>21/12/2022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733EC74-FA66-4E1D-AD4C-FC950015D0F8}" type="slidenum">
              <a:rPr lang="en-GB" smtClean="0"/>
              <a:t>‹#›</a:t>
            </a:fld>
            <a:endParaRPr lang="en-GB" dirty="0"/>
          </a:p>
        </p:txBody>
      </p:sp>
    </p:spTree>
    <p:extLst>
      <p:ext uri="{BB962C8B-B14F-4D97-AF65-F5344CB8AC3E}">
        <p14:creationId xmlns:p14="http://schemas.microsoft.com/office/powerpoint/2010/main" val="240354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05F59396-F69D-4123-9E56-13903B1101FE}" type="datetimeFigureOut">
              <a:rPr lang="en-GB" smtClean="0"/>
              <a:t>21/12/2022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733EC74-FA66-4E1D-AD4C-FC950015D0F8}" type="slidenum">
              <a:rPr lang="en-GB" smtClean="0"/>
              <a:t>‹#›</a:t>
            </a:fld>
            <a:endParaRPr lang="en-GB" dirty="0"/>
          </a:p>
        </p:txBody>
      </p:sp>
    </p:spTree>
    <p:extLst>
      <p:ext uri="{BB962C8B-B14F-4D97-AF65-F5344CB8AC3E}">
        <p14:creationId xmlns:p14="http://schemas.microsoft.com/office/powerpoint/2010/main" val="804867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a:t>Click icon to add picture</a:t>
            </a:r>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05F59396-F69D-4123-9E56-13903B1101FE}" type="datetimeFigureOut">
              <a:rPr lang="en-GB" smtClean="0"/>
              <a:t>21/12/2022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733EC74-FA66-4E1D-AD4C-FC950015D0F8}" type="slidenum">
              <a:rPr lang="en-GB" smtClean="0"/>
              <a:t>‹#›</a:t>
            </a:fld>
            <a:endParaRPr lang="en-GB" dirty="0"/>
          </a:p>
        </p:txBody>
      </p:sp>
    </p:spTree>
    <p:extLst>
      <p:ext uri="{BB962C8B-B14F-4D97-AF65-F5344CB8AC3E}">
        <p14:creationId xmlns:p14="http://schemas.microsoft.com/office/powerpoint/2010/main" val="1951218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05F59396-F69D-4123-9E56-13903B1101FE}" type="datetimeFigureOut">
              <a:rPr lang="en-GB" smtClean="0"/>
              <a:t>21/12/2022</a:t>
            </a:fld>
            <a:endParaRPr lang="en-GB"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3733EC74-FA66-4E1D-AD4C-FC950015D0F8}" type="slidenum">
              <a:rPr lang="en-GB" smtClean="0"/>
              <a:t>‹#›</a:t>
            </a:fld>
            <a:endParaRPr lang="en-GB" dirty="0"/>
          </a:p>
        </p:txBody>
      </p:sp>
    </p:spTree>
    <p:extLst>
      <p:ext uri="{BB962C8B-B14F-4D97-AF65-F5344CB8AC3E}">
        <p14:creationId xmlns:p14="http://schemas.microsoft.com/office/powerpoint/2010/main" val="4519753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28.png"/><Relationship Id="rId26" Type="http://schemas.openxmlformats.org/officeDocument/2006/relationships/image" Target="../media/image33.png"/><Relationship Id="rId3" Type="http://schemas.openxmlformats.org/officeDocument/2006/relationships/image" Target="../media/image24.jpeg"/><Relationship Id="rId21" Type="http://schemas.openxmlformats.org/officeDocument/2006/relationships/image" Target="../media/image22.png"/><Relationship Id="rId34" Type="http://schemas.openxmlformats.org/officeDocument/2006/relationships/image" Target="../media/image40.png"/><Relationship Id="rId7" Type="http://schemas.openxmlformats.org/officeDocument/2006/relationships/image" Target="../media/image4.png"/><Relationship Id="rId12" Type="http://schemas.openxmlformats.org/officeDocument/2006/relationships/image" Target="../media/image30.png"/><Relationship Id="rId25" Type="http://schemas.openxmlformats.org/officeDocument/2006/relationships/image" Target="../media/image12.png"/><Relationship Id="rId33" Type="http://schemas.openxmlformats.org/officeDocument/2006/relationships/image" Target="../media/image39.png"/><Relationship Id="rId2" Type="http://schemas.openxmlformats.org/officeDocument/2006/relationships/image" Target="../media/image24.png"/><Relationship Id="rId20" Type="http://schemas.openxmlformats.org/officeDocument/2006/relationships/image" Target="../media/image61.png"/><Relationship Id="rId29"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9.png"/><Relationship Id="rId24" Type="http://schemas.openxmlformats.org/officeDocument/2006/relationships/image" Target="../media/image32.png"/><Relationship Id="rId32" Type="http://schemas.openxmlformats.org/officeDocument/2006/relationships/image" Target="../media/image390.png"/><Relationship Id="rId37" Type="http://schemas.openxmlformats.org/officeDocument/2006/relationships/image" Target="../media/image43.png"/><Relationship Id="rId5" Type="http://schemas.openxmlformats.org/officeDocument/2006/relationships/image" Target="../media/image27.png"/><Relationship Id="rId23" Type="http://schemas.openxmlformats.org/officeDocument/2006/relationships/image" Target="../media/image11.png"/><Relationship Id="rId28" Type="http://schemas.openxmlformats.org/officeDocument/2006/relationships/image" Target="../media/image35.png"/><Relationship Id="rId36" Type="http://schemas.openxmlformats.org/officeDocument/2006/relationships/image" Target="../media/image42.png"/><Relationship Id="rId10" Type="http://schemas.openxmlformats.org/officeDocument/2006/relationships/image" Target="../media/image5.png"/><Relationship Id="rId31" Type="http://schemas.openxmlformats.org/officeDocument/2006/relationships/image" Target="../media/image38.png"/><Relationship Id="rId4" Type="http://schemas.openxmlformats.org/officeDocument/2006/relationships/image" Target="../media/image25.jpeg"/><Relationship Id="rId9" Type="http://schemas.openxmlformats.org/officeDocument/2006/relationships/image" Target="../media/image26.png"/><Relationship Id="rId22" Type="http://schemas.openxmlformats.org/officeDocument/2006/relationships/image" Target="../media/image31.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1.png"/></Relationships>
</file>

<file path=ppt/slides/_rels/slide3.xml.rels><?xml version="1.0" encoding="UTF-8" standalone="yes"?>
<Relationships xmlns="http://schemas.openxmlformats.org/package/2006/relationships"><Relationship Id="rId13" Type="http://schemas.openxmlformats.org/officeDocument/2006/relationships/image" Target="../media/image52.png"/><Relationship Id="rId18" Type="http://schemas.openxmlformats.org/officeDocument/2006/relationships/image" Target="../media/image58.png"/><Relationship Id="rId26" Type="http://schemas.openxmlformats.org/officeDocument/2006/relationships/image" Target="../media/image250.png"/><Relationship Id="rId3" Type="http://schemas.openxmlformats.org/officeDocument/2006/relationships/image" Target="../media/image48.png"/><Relationship Id="rId21" Type="http://schemas.openxmlformats.org/officeDocument/2006/relationships/image" Target="../media/image4.png"/><Relationship Id="rId34" Type="http://schemas.openxmlformats.org/officeDocument/2006/relationships/image" Target="../media/image63.png"/><Relationship Id="rId7" Type="http://schemas.openxmlformats.org/officeDocument/2006/relationships/image" Target="../media/image44.png"/><Relationship Id="rId12" Type="http://schemas.openxmlformats.org/officeDocument/2006/relationships/image" Target="../media/image51.png"/><Relationship Id="rId17" Type="http://schemas.openxmlformats.org/officeDocument/2006/relationships/image" Target="../media/image57.png"/><Relationship Id="rId25" Type="http://schemas.openxmlformats.org/officeDocument/2006/relationships/image" Target="../media/image240.png"/><Relationship Id="rId33" Type="http://schemas.openxmlformats.org/officeDocument/2006/relationships/image" Target="../media/image3.png"/><Relationship Id="rId2" Type="http://schemas.openxmlformats.org/officeDocument/2006/relationships/image" Target="../media/image46.png"/><Relationship Id="rId16" Type="http://schemas.openxmlformats.org/officeDocument/2006/relationships/image" Target="../media/image55.png"/><Relationship Id="rId20" Type="http://schemas.openxmlformats.org/officeDocument/2006/relationships/image" Target="../media/image56.png"/><Relationship Id="rId29" Type="http://schemas.openxmlformats.org/officeDocument/2006/relationships/image" Target="../media/image280.png"/><Relationship Id="rId1" Type="http://schemas.openxmlformats.org/officeDocument/2006/relationships/slideLayout" Target="../slideLayouts/slideLayout1.xml"/><Relationship Id="rId6" Type="http://schemas.openxmlformats.org/officeDocument/2006/relationships/image" Target="../media/image25.jpeg"/><Relationship Id="rId11" Type="http://schemas.openxmlformats.org/officeDocument/2006/relationships/image" Target="../media/image50.png"/><Relationship Id="rId24" Type="http://schemas.openxmlformats.org/officeDocument/2006/relationships/image" Target="../media/image230.png"/><Relationship Id="rId32" Type="http://schemas.openxmlformats.org/officeDocument/2006/relationships/image" Target="../media/image301.png"/><Relationship Id="rId5" Type="http://schemas.openxmlformats.org/officeDocument/2006/relationships/image" Target="../media/image24.jpeg"/><Relationship Id="rId15" Type="http://schemas.openxmlformats.org/officeDocument/2006/relationships/image" Target="../media/image54.jpeg"/><Relationship Id="rId23" Type="http://schemas.openxmlformats.org/officeDocument/2006/relationships/image" Target="../media/image220.png"/><Relationship Id="rId28" Type="http://schemas.openxmlformats.org/officeDocument/2006/relationships/image" Target="../media/image59.png"/><Relationship Id="rId10" Type="http://schemas.openxmlformats.org/officeDocument/2006/relationships/image" Target="../media/image49.png"/><Relationship Id="rId19" Type="http://schemas.openxmlformats.org/officeDocument/2006/relationships/image" Target="../media/image180.png"/><Relationship Id="rId31" Type="http://schemas.openxmlformats.org/officeDocument/2006/relationships/image" Target="../media/image62.png"/><Relationship Id="rId4" Type="http://schemas.openxmlformats.org/officeDocument/2006/relationships/image" Target="../media/image25.png"/><Relationship Id="rId9" Type="http://schemas.openxmlformats.org/officeDocument/2006/relationships/image" Target="../media/image47.png"/><Relationship Id="rId14" Type="http://schemas.openxmlformats.org/officeDocument/2006/relationships/image" Target="../media/image53.png"/><Relationship Id="rId22" Type="http://schemas.openxmlformats.org/officeDocument/2006/relationships/image" Target="../media/image210.png"/><Relationship Id="rId27" Type="http://schemas.openxmlformats.org/officeDocument/2006/relationships/image" Target="../media/image260.png"/><Relationship Id="rId30" Type="http://schemas.openxmlformats.org/officeDocument/2006/relationships/image" Target="../media/image60.png"/><Relationship Id="rId8" Type="http://schemas.openxmlformats.org/officeDocument/2006/relationships/image" Target="../media/image45.png"/></Relationships>
</file>

<file path=ppt/slides/_rels/slide4.xml.rels><?xml version="1.0" encoding="UTF-8" standalone="yes"?>
<Relationships xmlns="http://schemas.openxmlformats.org/package/2006/relationships"><Relationship Id="rId26" Type="http://schemas.openxmlformats.org/officeDocument/2006/relationships/image" Target="../media/image55.png"/><Relationship Id="rId39" Type="http://schemas.openxmlformats.org/officeDocument/2006/relationships/image" Target="../media/image80.png"/><Relationship Id="rId3" Type="http://schemas.openxmlformats.org/officeDocument/2006/relationships/image" Target="../media/image65.png"/><Relationship Id="rId21" Type="http://schemas.openxmlformats.org/officeDocument/2006/relationships/image" Target="../media/image660.png"/><Relationship Id="rId34" Type="http://schemas.openxmlformats.org/officeDocument/2006/relationships/image" Target="../media/image74.png"/><Relationship Id="rId42" Type="http://schemas.openxmlformats.org/officeDocument/2006/relationships/image" Target="../media/image83.png"/><Relationship Id="rId17" Type="http://schemas.openxmlformats.org/officeDocument/2006/relationships/image" Target="../media/image66.png"/><Relationship Id="rId25" Type="http://schemas.openxmlformats.org/officeDocument/2006/relationships/image" Target="../media/image52.png"/><Relationship Id="rId33" Type="http://schemas.openxmlformats.org/officeDocument/2006/relationships/image" Target="../media/image4.png"/><Relationship Id="rId38" Type="http://schemas.openxmlformats.org/officeDocument/2006/relationships/image" Target="../media/image79.png"/><Relationship Id="rId2" Type="http://schemas.openxmlformats.org/officeDocument/2006/relationships/image" Target="../media/image64.png"/><Relationship Id="rId16" Type="http://schemas.openxmlformats.org/officeDocument/2006/relationships/image" Target="../media/image320.png"/><Relationship Id="rId20" Type="http://schemas.openxmlformats.org/officeDocument/2006/relationships/image" Target="../media/image650.png"/><Relationship Id="rId29" Type="http://schemas.openxmlformats.org/officeDocument/2006/relationships/image" Target="../media/image72.png"/><Relationship Id="rId41" Type="http://schemas.openxmlformats.org/officeDocument/2006/relationships/image" Target="../media/image82.png"/><Relationship Id="rId1" Type="http://schemas.openxmlformats.org/officeDocument/2006/relationships/slideLayout" Target="../slideLayouts/slideLayout1.xml"/><Relationship Id="rId24" Type="http://schemas.openxmlformats.org/officeDocument/2006/relationships/image" Target="../media/image68.JPG"/><Relationship Id="rId32" Type="http://schemas.openxmlformats.org/officeDocument/2006/relationships/image" Target="../media/image75.png"/><Relationship Id="rId37" Type="http://schemas.openxmlformats.org/officeDocument/2006/relationships/image" Target="../media/image77.png"/><Relationship Id="rId40" Type="http://schemas.openxmlformats.org/officeDocument/2006/relationships/image" Target="../media/image81.png"/><Relationship Id="rId5" Type="http://schemas.openxmlformats.org/officeDocument/2006/relationships/image" Target="../media/image50.png"/><Relationship Id="rId15" Type="http://schemas.openxmlformats.org/officeDocument/2006/relationships/image" Target="../media/image340.png"/><Relationship Id="rId23" Type="http://schemas.openxmlformats.org/officeDocument/2006/relationships/image" Target="../media/image67.png"/><Relationship Id="rId28" Type="http://schemas.openxmlformats.org/officeDocument/2006/relationships/image" Target="../media/image71.png"/><Relationship Id="rId36" Type="http://schemas.openxmlformats.org/officeDocument/2006/relationships/image" Target="../media/image78.png"/><Relationship Id="rId19" Type="http://schemas.openxmlformats.org/officeDocument/2006/relationships/image" Target="../media/image640.png"/><Relationship Id="rId31" Type="http://schemas.openxmlformats.org/officeDocument/2006/relationships/image" Target="../media/image73.png"/><Relationship Id="rId44" Type="http://schemas.openxmlformats.org/officeDocument/2006/relationships/image" Target="../media/image86.png"/><Relationship Id="rId4" Type="http://schemas.openxmlformats.org/officeDocument/2006/relationships/image" Target="../media/image49.png"/><Relationship Id="rId14" Type="http://schemas.openxmlformats.org/officeDocument/2006/relationships/image" Target="../media/image330.png"/><Relationship Id="rId22" Type="http://schemas.openxmlformats.org/officeDocument/2006/relationships/image" Target="../media/image64.JPG"/><Relationship Id="rId27" Type="http://schemas.openxmlformats.org/officeDocument/2006/relationships/image" Target="../media/image69.png"/><Relationship Id="rId30" Type="http://schemas.openxmlformats.org/officeDocument/2006/relationships/image" Target="../media/image70.png"/><Relationship Id="rId35" Type="http://schemas.openxmlformats.org/officeDocument/2006/relationships/image" Target="../media/image76.png"/><Relationship Id="rId43" Type="http://schemas.openxmlformats.org/officeDocument/2006/relationships/image" Target="../media/image84.png"/></Relationships>
</file>

<file path=ppt/slides/_rels/slide5.xml.rels><?xml version="1.0" encoding="UTF-8" standalone="yes"?>
<Relationships xmlns="http://schemas.openxmlformats.org/package/2006/relationships"><Relationship Id="rId39" Type="http://schemas.openxmlformats.org/officeDocument/2006/relationships/image" Target="../media/image50.png"/><Relationship Id="rId3" Type="http://schemas.openxmlformats.org/officeDocument/2006/relationships/image" Target="../media/image87.png"/><Relationship Id="rId34" Type="http://schemas.openxmlformats.org/officeDocument/2006/relationships/image" Target="../media/image67.png"/><Relationship Id="rId47" Type="http://schemas.openxmlformats.org/officeDocument/2006/relationships/image" Target="../media/image550.png"/><Relationship Id="rId50" Type="http://schemas.openxmlformats.org/officeDocument/2006/relationships/image" Target="../media/image88.png"/><Relationship Id="rId55" Type="http://schemas.openxmlformats.org/officeDocument/2006/relationships/image" Target="../media/image910.png"/><Relationship Id="rId63" Type="http://schemas.openxmlformats.org/officeDocument/2006/relationships/image" Target="../media/image99.png"/><Relationship Id="rId68" Type="http://schemas.openxmlformats.org/officeDocument/2006/relationships/image" Target="../media/image80.png"/><Relationship Id="rId33" Type="http://schemas.openxmlformats.org/officeDocument/2006/relationships/image" Target="../media/image64.JPG"/><Relationship Id="rId38" Type="http://schemas.openxmlformats.org/officeDocument/2006/relationships/image" Target="../media/image49.png"/><Relationship Id="rId46" Type="http://schemas.openxmlformats.org/officeDocument/2006/relationships/image" Target="../media/image540.png"/><Relationship Id="rId59" Type="http://schemas.openxmlformats.org/officeDocument/2006/relationships/image" Target="../media/image95.png"/><Relationship Id="rId67" Type="http://schemas.openxmlformats.org/officeDocument/2006/relationships/image" Target="../media/image79.png"/><Relationship Id="rId2" Type="http://schemas.openxmlformats.org/officeDocument/2006/relationships/image" Target="../media/image4.png"/><Relationship Id="rId54" Type="http://schemas.openxmlformats.org/officeDocument/2006/relationships/image" Target="../media/image900.png"/><Relationship Id="rId62" Type="http://schemas.openxmlformats.org/officeDocument/2006/relationships/image" Target="../media/image97.png"/><Relationship Id="rId1" Type="http://schemas.openxmlformats.org/officeDocument/2006/relationships/slideLayout" Target="../slideLayouts/slideLayout1.xml"/><Relationship Id="rId32" Type="http://schemas.openxmlformats.org/officeDocument/2006/relationships/image" Target="../media/image830.png"/><Relationship Id="rId37" Type="http://schemas.openxmlformats.org/officeDocument/2006/relationships/image" Target="../media/image44.png"/><Relationship Id="rId53" Type="http://schemas.openxmlformats.org/officeDocument/2006/relationships/image" Target="../media/image90.png"/><Relationship Id="rId58" Type="http://schemas.openxmlformats.org/officeDocument/2006/relationships/image" Target="../media/image93.png"/><Relationship Id="rId66" Type="http://schemas.openxmlformats.org/officeDocument/2006/relationships/image" Target="../media/image103.png"/><Relationship Id="rId36" Type="http://schemas.openxmlformats.org/officeDocument/2006/relationships/image" Target="../media/image24.jpeg"/><Relationship Id="rId49" Type="http://schemas.openxmlformats.org/officeDocument/2006/relationships/image" Target="../media/image85.png"/><Relationship Id="rId57" Type="http://schemas.openxmlformats.org/officeDocument/2006/relationships/image" Target="../media/image92.png"/><Relationship Id="rId61" Type="http://schemas.openxmlformats.org/officeDocument/2006/relationships/image" Target="../media/image94.png"/><Relationship Id="rId31" Type="http://schemas.openxmlformats.org/officeDocument/2006/relationships/image" Target="../media/image300.png"/><Relationship Id="rId52" Type="http://schemas.openxmlformats.org/officeDocument/2006/relationships/image" Target="../media/image89.png"/><Relationship Id="rId60" Type="http://schemas.openxmlformats.org/officeDocument/2006/relationships/image" Target="../media/image96.png"/><Relationship Id="rId65" Type="http://schemas.openxmlformats.org/officeDocument/2006/relationships/image" Target="../media/image102.png"/><Relationship Id="rId35" Type="http://schemas.openxmlformats.org/officeDocument/2006/relationships/image" Target="../media/image68.JPG"/><Relationship Id="rId48" Type="http://schemas.openxmlformats.org/officeDocument/2006/relationships/image" Target="../media/image560.png"/><Relationship Id="rId56" Type="http://schemas.openxmlformats.org/officeDocument/2006/relationships/image" Target="../media/image91.jpeg"/><Relationship Id="rId64" Type="http://schemas.openxmlformats.org/officeDocument/2006/relationships/image" Target="../media/image100.png"/><Relationship Id="rId69" Type="http://schemas.openxmlformats.org/officeDocument/2006/relationships/image" Target="../media/image81.png"/><Relationship Id="rId51" Type="http://schemas.openxmlformats.org/officeDocument/2006/relationships/image" Target="../media/image8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1347BA8C-1FE1-4E2E-80EB-8A93BC055F23}"/>
              </a:ext>
            </a:extLst>
          </p:cNvPr>
          <p:cNvSpPr txBox="1">
            <a:spLocks noChangeArrowheads="1"/>
          </p:cNvSpPr>
          <p:nvPr/>
        </p:nvSpPr>
        <p:spPr bwMode="auto">
          <a:xfrm>
            <a:off x="204992" y="114301"/>
            <a:ext cx="2169940" cy="2967286"/>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500" b="1" dirty="0">
                <a:solidFill>
                  <a:srgbClr val="0074AC"/>
                </a:solidFill>
                <a:latin typeface="Arial" panose="020B0604020202020204" pitchFamily="34" charset="0"/>
                <a:ea typeface="Calibri" panose="020F0502020204030204" pitchFamily="34" charset="0"/>
                <a:cs typeface="Arial" panose="020B0604020202020204" pitchFamily="34" charset="0"/>
              </a:rPr>
              <a:t>Year 1 Key Representations</a:t>
            </a:r>
            <a:endParaRPr lang="en-US" altLang="en-US" sz="1125"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1125" b="1" dirty="0">
                <a:latin typeface="Arial" panose="020B0604020202020204" pitchFamily="34" charset="0"/>
                <a:ea typeface="Calibri" panose="020F0502020204030204" pitchFamily="34" charset="0"/>
                <a:cs typeface="Arial" panose="020B0604020202020204" pitchFamily="34" charset="0"/>
              </a:rPr>
              <a:t>Find out more…</a:t>
            </a:r>
          </a:p>
          <a:p>
            <a:pPr defTabSz="685783" eaLnBrk="0" fontAlgn="base" hangingPunct="0">
              <a:spcBef>
                <a:spcPct val="0"/>
              </a:spcBef>
              <a:spcAft>
                <a:spcPct val="0"/>
              </a:spcAft>
            </a:pPr>
            <a:endParaRPr lang="en-US" altLang="en-US" sz="5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Watch the </a:t>
            </a:r>
            <a:r>
              <a:rPr lang="en-US" altLang="en-US" sz="900" b="1" dirty="0">
                <a:latin typeface="Arial" panose="020B0604020202020204" pitchFamily="34" charset="0"/>
                <a:ea typeface="Calibri" panose="020F0502020204030204" pitchFamily="34" charset="0"/>
                <a:cs typeface="Arial" panose="020B0604020202020204" pitchFamily="34" charset="0"/>
              </a:rPr>
              <a:t>Unit tutorial </a:t>
            </a:r>
            <a:r>
              <a:rPr lang="en-US" altLang="en-US" sz="900" dirty="0">
                <a:latin typeface="Arial" panose="020B0604020202020204" pitchFamily="34" charset="0"/>
                <a:ea typeface="Calibri" panose="020F0502020204030204" pitchFamily="34" charset="0"/>
                <a:cs typeface="Arial" panose="020B0604020202020204" pitchFamily="34" charset="0"/>
              </a:rPr>
              <a:t>before planning each unit.</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Read the </a:t>
            </a:r>
            <a:r>
              <a:rPr lang="en-US" altLang="en-US" sz="900" b="1" dirty="0">
                <a:latin typeface="Arial" panose="020B0604020202020204" pitchFamily="34" charset="0"/>
                <a:ea typeface="Calibri" panose="020F0502020204030204" pitchFamily="34" charset="0"/>
                <a:cs typeface="Arial" panose="020B0604020202020204" pitchFamily="34" charset="0"/>
              </a:rPr>
              <a:t>planning guides </a:t>
            </a:r>
            <a:r>
              <a:rPr lang="en-US" altLang="en-US" sz="900" dirty="0">
                <a:latin typeface="Arial" panose="020B0604020202020204" pitchFamily="34" charset="0"/>
                <a:ea typeface="Calibri" panose="020F0502020204030204" pitchFamily="34" charset="0"/>
                <a:cs typeface="Arial" panose="020B0604020202020204" pitchFamily="34" charset="0"/>
              </a:rPr>
              <a:t>for suggestions of representations.</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Make use of </a:t>
            </a:r>
            <a:r>
              <a:rPr lang="en-US" altLang="en-US" sz="900" b="1" dirty="0">
                <a:latin typeface="Arial" panose="020B0604020202020204" pitchFamily="34" charset="0"/>
                <a:ea typeface="Calibri" panose="020F0502020204030204" pitchFamily="34" charset="0"/>
                <a:cs typeface="Arial" panose="020B0604020202020204" pitchFamily="34" charset="0"/>
              </a:rPr>
              <a:t>PD videos </a:t>
            </a:r>
            <a:r>
              <a:rPr lang="en-US" altLang="en-US" sz="900" dirty="0">
                <a:latin typeface="Arial" panose="020B0604020202020204" pitchFamily="34" charset="0"/>
                <a:ea typeface="Calibri" panose="020F0502020204030204" pitchFamily="34" charset="0"/>
                <a:cs typeface="Arial" panose="020B0604020202020204" pitchFamily="34" charset="0"/>
              </a:rPr>
              <a:t>on unit pages and Progression in Calculations page.</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p:txBody>
      </p:sp>
      <p:sp>
        <p:nvSpPr>
          <p:cNvPr id="5" name="Text Box 8">
            <a:extLst>
              <a:ext uri="{FF2B5EF4-FFF2-40B4-BE49-F238E27FC236}">
                <a16:creationId xmlns:a16="http://schemas.microsoft.com/office/drawing/2014/main" id="{F37D7E98-07D2-47B5-AB6A-86BAF84BDD1D}"/>
              </a:ext>
            </a:extLst>
          </p:cNvPr>
          <p:cNvSpPr txBox="1">
            <a:spLocks noChangeArrowheads="1"/>
          </p:cNvSpPr>
          <p:nvPr/>
        </p:nvSpPr>
        <p:spPr bwMode="auto">
          <a:xfrm>
            <a:off x="10391352" y="5044035"/>
            <a:ext cx="2187501" cy="4442865"/>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Development of division</a:t>
            </a:r>
          </a:p>
          <a:p>
            <a:pPr defTabSz="685783" eaLnBrk="0" fontAlgn="base" hangingPunct="0">
              <a:spcBef>
                <a:spcPct val="0"/>
              </a:spcBef>
              <a:spcAft>
                <a:spcPct val="0"/>
              </a:spcAft>
            </a:pPr>
            <a:endParaRPr lang="en-US" altLang="en-US" sz="500" b="1" i="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Pupils explore counting in equal groups using manipulatives or pictorial representations.</a:t>
            </a: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5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Pupils have explored the concept of equal and unequal grouping and sharing in context using concrete manipulatives.</a:t>
            </a:r>
            <a:r>
              <a:rPr lang="en-US" altLang="en-US" sz="900" i="1" dirty="0">
                <a:latin typeface="Arial" panose="020B0604020202020204" pitchFamily="34" charset="0"/>
                <a:ea typeface="Calibri" panose="020F0502020204030204" pitchFamily="34" charset="0"/>
                <a:cs typeface="Arial" panose="020B0604020202020204" pitchFamily="34" charset="0"/>
              </a:rPr>
              <a:t>			</a:t>
            </a:r>
            <a:endParaRPr lang="en-US" altLang="en-US" sz="9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6" name="Text Box 41">
                <a:extLst>
                  <a:ext uri="{FF2B5EF4-FFF2-40B4-BE49-F238E27FC236}">
                    <a16:creationId xmlns:a16="http://schemas.microsoft.com/office/drawing/2014/main" id="{73952C27-78B8-4B5E-9883-262DE00A3CEA}"/>
                  </a:ext>
                </a:extLst>
              </p:cNvPr>
              <p:cNvSpPr txBox="1">
                <a:spLocks noChangeArrowheads="1"/>
              </p:cNvSpPr>
              <p:nvPr/>
            </p:nvSpPr>
            <p:spPr bwMode="auto">
              <a:xfrm>
                <a:off x="204748" y="3381376"/>
                <a:ext cx="2177983" cy="1490200"/>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25" b="1" dirty="0">
                    <a:latin typeface="Arial" panose="020B0604020202020204" pitchFamily="34" charset="0"/>
                    <a:ea typeface="Calibri" panose="020F0502020204030204" pitchFamily="34" charset="0"/>
                    <a:cs typeface="Arial" panose="020B0604020202020204" pitchFamily="34" charset="0"/>
                  </a:rPr>
                  <a:t>Equations</a:t>
                </a:r>
              </a:p>
              <a:p>
                <a:pPr defTabSz="685783" eaLnBrk="0" fontAlgn="base" hangingPunct="0">
                  <a:spcBef>
                    <a:spcPct val="0"/>
                  </a:spcBef>
                  <a:spcAft>
                    <a:spcPct val="0"/>
                  </a:spcAft>
                </a:pPr>
                <a:endParaRPr lang="en-US" altLang="en-US" sz="500" dirty="0"/>
              </a:p>
              <a:p>
                <a:pPr defTabSz="685783" eaLnBrk="0" fontAlgn="base" hangingPunct="0">
                  <a:spcBef>
                    <a:spcPct val="0"/>
                  </a:spcBef>
                  <a:spcAft>
                    <a:spcPct val="0"/>
                  </a:spcAft>
                </a:pPr>
                <a:r>
                  <a:rPr lang="en-US" altLang="en-US" sz="900" dirty="0">
                    <a:latin typeface="Helvetica" panose="020B0604020202020204" pitchFamily="34" charset="0"/>
                    <a:ea typeface="Calibri" panose="020F0502020204030204" pitchFamily="34" charset="0"/>
                    <a:cs typeface="Helvetica" panose="020B0604020202020204" pitchFamily="34" charset="0"/>
                  </a:rPr>
                  <a:t>The phrase ‘is equal to’ is used consistently to refer to the = symbol. </a:t>
                </a:r>
                <a:r>
                  <a:rPr lang="en-GB" altLang="en-US" sz="900" dirty="0">
                    <a:latin typeface="Helvetica" panose="020B0604020202020204" pitchFamily="34" charset="0"/>
                    <a:cs typeface="Helvetica" panose="020B0604020202020204" pitchFamily="34" charset="0"/>
                  </a:rPr>
                  <a:t>What is on one side of the symbol is equal to what is on the other side. Present equations in different ways to support this:</a:t>
                </a:r>
                <a:endParaRPr lang="en-US" altLang="en-US" sz="900" dirty="0">
                  <a:latin typeface="Helvetica" panose="020B0604020202020204" pitchFamily="34" charset="0"/>
                  <a:cs typeface="Helvetica" panose="020B0604020202020204" pitchFamily="34" charset="0"/>
                </a:endParaRPr>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altLang="en-US" sz="900" i="1">
                          <a:latin typeface="Cambria Math"/>
                        </a:rPr>
                        <m:t>2</m:t>
                      </m:r>
                      <m:r>
                        <a:rPr lang="en-GB" altLang="en-US" sz="900" b="0" i="1" smtClean="0">
                          <a:latin typeface="Cambria Math"/>
                        </a:rPr>
                        <m:t>+3=5</m:t>
                      </m:r>
                    </m:oMath>
                  </m:oMathPara>
                </a14:m>
                <a:endParaRPr lang="en-GB" altLang="en-US" sz="900" b="0" dirty="0">
                  <a:latin typeface="Arial" panose="020B0604020202020204" pitchFamily="34" charset="0"/>
                </a:endParaRPr>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altLang="en-US" sz="900" b="0" i="1" smtClean="0">
                          <a:latin typeface="Cambria Math"/>
                        </a:rPr>
                        <m:t>5=3+2</m:t>
                      </m:r>
                    </m:oMath>
                  </m:oMathPara>
                </a14:m>
                <a:endParaRPr lang="en-US" altLang="en-US" sz="900" dirty="0">
                  <a:latin typeface="Arial" panose="020B0604020202020204" pitchFamily="34" charset="0"/>
                </a:endParaRPr>
              </a:p>
            </p:txBody>
          </p:sp>
        </mc:Choice>
        <mc:Fallback xmlns="">
          <p:sp>
            <p:nvSpPr>
              <p:cNvPr id="6" name="Text Box 41">
                <a:extLst>
                  <a:ext uri="{FF2B5EF4-FFF2-40B4-BE49-F238E27FC236}">
                    <a16:creationId xmlns="" xmlns:a16="http://schemas.microsoft.com/office/drawing/2014/main" xmlns:a14="http://schemas.microsoft.com/office/drawing/2010/main" id="{73952C27-78B8-4B5E-9883-262DE00A3CEA}"/>
                  </a:ext>
                </a:extLst>
              </p:cNvPr>
              <p:cNvSpPr txBox="1">
                <a:spLocks noRot="1" noChangeAspect="1" noMove="1" noResize="1" noEditPoints="1" noAdjustHandles="1" noChangeArrowheads="1" noChangeShapeType="1" noTextEdit="1"/>
              </p:cNvSpPr>
              <p:nvPr/>
            </p:nvSpPr>
            <p:spPr bwMode="auto">
              <a:xfrm>
                <a:off x="204748" y="3381376"/>
                <a:ext cx="2177983" cy="1490200"/>
              </a:xfrm>
              <a:prstGeom prst="rect">
                <a:avLst/>
              </a:prstGeom>
              <a:blipFill rotWithShape="1">
                <a:blip r:embed="rId2"/>
                <a:stretch>
                  <a:fillRect l="-836" t="-407"/>
                </a:stretch>
              </a:blipFill>
              <a:ln w="9525">
                <a:solidFill>
                  <a:srgbClr val="000000"/>
                </a:solidFill>
                <a:miter lim="800000"/>
                <a:headEnd/>
                <a:tailEnd/>
              </a:ln>
            </p:spPr>
            <p:txBody>
              <a:bodyPr/>
              <a:lstStyle/>
              <a:p>
                <a:r>
                  <a:rPr lang="en-GB">
                    <a:noFill/>
                  </a:rPr>
                  <a:t> </a:t>
                </a:r>
              </a:p>
            </p:txBody>
          </p:sp>
        </mc:Fallback>
      </mc:AlternateContent>
      <p:sp>
        <p:nvSpPr>
          <p:cNvPr id="7" name="Text Box 3">
            <a:extLst>
              <a:ext uri="{FF2B5EF4-FFF2-40B4-BE49-F238E27FC236}">
                <a16:creationId xmlns:a16="http://schemas.microsoft.com/office/drawing/2014/main" id="{61ECAD20-814A-4425-AA63-E0979EC28C6E}"/>
              </a:ext>
            </a:extLst>
          </p:cNvPr>
          <p:cNvSpPr txBox="1">
            <a:spLocks noChangeArrowheads="1"/>
          </p:cNvSpPr>
          <p:nvPr/>
        </p:nvSpPr>
        <p:spPr bwMode="auto">
          <a:xfrm>
            <a:off x="204748" y="7354865"/>
            <a:ext cx="3409200" cy="2132036"/>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Developing fraction language</a:t>
            </a:r>
          </a:p>
          <a:p>
            <a:pPr defTabSz="685783" eaLnBrk="0" fontAlgn="base" hangingPunct="0">
              <a:spcBef>
                <a:spcPct val="0"/>
              </a:spcBef>
              <a:spcAft>
                <a:spcPct val="0"/>
              </a:spcAft>
            </a:pPr>
            <a:endParaRPr lang="en-US" altLang="en-US" sz="500"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The foundations for fractions have been laid through exploration of half full / half empty and associated descriptions. Pupils have also explored doubling and halving without linking specifically to fractions.</a:t>
            </a:r>
          </a:p>
          <a:p>
            <a:pPr defTabSz="685783" eaLnBrk="0" fontAlgn="base" hangingPunct="0">
              <a:spcBef>
                <a:spcPct val="0"/>
              </a:spcBef>
              <a:spcAft>
                <a:spcPct val="0"/>
              </a:spcAft>
            </a:pPr>
            <a:endParaRPr lang="en-US" altLang="en-US" sz="500" dirty="0"/>
          </a:p>
        </p:txBody>
      </p:sp>
      <p:sp>
        <p:nvSpPr>
          <p:cNvPr id="8" name="Text Box 5">
            <a:extLst>
              <a:ext uri="{FF2B5EF4-FFF2-40B4-BE49-F238E27FC236}">
                <a16:creationId xmlns:a16="http://schemas.microsoft.com/office/drawing/2014/main" id="{F68C5AB9-17A2-427D-BEE2-D31FADDBD5EE}"/>
              </a:ext>
            </a:extLst>
          </p:cNvPr>
          <p:cNvSpPr txBox="1">
            <a:spLocks noChangeArrowheads="1"/>
          </p:cNvSpPr>
          <p:nvPr/>
        </p:nvSpPr>
        <p:spPr bwMode="auto">
          <a:xfrm>
            <a:off x="3736883" y="5049572"/>
            <a:ext cx="3409938" cy="2139767"/>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a:cs typeface="Arial"/>
              </a:rPr>
              <a:t>Counting principles – subitising</a:t>
            </a:r>
            <a:endParaRPr lang="en-US" altLang="en-US" sz="1100" b="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500" b="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Subitising is the ability to identify a group of objects without the need to count. Pupils have explored this and should be confident in subitising up to five objects. Making use of patterns e.g. die faces, triangle shapes can support this.</a:t>
            </a:r>
          </a:p>
        </p:txBody>
      </p:sp>
      <p:sp>
        <p:nvSpPr>
          <p:cNvPr id="9" name="Text Box 39">
            <a:extLst>
              <a:ext uri="{FF2B5EF4-FFF2-40B4-BE49-F238E27FC236}">
                <a16:creationId xmlns:a16="http://schemas.microsoft.com/office/drawing/2014/main" id="{8B63CE34-F6E5-485E-9646-97CED52935B2}"/>
              </a:ext>
            </a:extLst>
          </p:cNvPr>
          <p:cNvSpPr txBox="1">
            <a:spLocks noChangeArrowheads="1"/>
          </p:cNvSpPr>
          <p:nvPr/>
        </p:nvSpPr>
        <p:spPr bwMode="auto">
          <a:xfrm>
            <a:off x="2551057" y="1772474"/>
            <a:ext cx="7674487" cy="1495486"/>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Ordering numbers</a:t>
            </a:r>
          </a:p>
          <a:p>
            <a:pPr defTabSz="685783" eaLnBrk="0" fontAlgn="base" hangingPunct="0">
              <a:spcBef>
                <a:spcPct val="0"/>
              </a:spcBef>
              <a:spcAft>
                <a:spcPct val="0"/>
              </a:spcAft>
            </a:pPr>
            <a:endParaRPr lang="en-US" altLang="en-US" sz="500"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Pupils have explored a number of ways to order and compare numbers practically using representations including a </a:t>
            </a:r>
            <a:r>
              <a:rPr lang="en-US" altLang="en-US" sz="900" b="1" dirty="0">
                <a:latin typeface="Arial" panose="020B0604020202020204" pitchFamily="34" charset="0"/>
                <a:ea typeface="Calibri" panose="020F0502020204030204" pitchFamily="34" charset="0"/>
                <a:cs typeface="Arial" panose="020B0604020202020204" pitchFamily="34" charset="0"/>
              </a:rPr>
              <a:t>number track </a:t>
            </a:r>
            <a:r>
              <a:rPr lang="en-US" altLang="en-US" sz="900" dirty="0">
                <a:latin typeface="Arial" panose="020B0604020202020204" pitchFamily="34" charset="0"/>
                <a:ea typeface="Calibri" panose="020F0502020204030204" pitchFamily="34" charset="0"/>
                <a:cs typeface="Arial" panose="020B0604020202020204" pitchFamily="34" charset="0"/>
              </a:rPr>
              <a:t>and a </a:t>
            </a:r>
            <a:r>
              <a:rPr lang="en-US" altLang="en-US" sz="900" b="1" dirty="0">
                <a:latin typeface="Arial" panose="020B0604020202020204" pitchFamily="34" charset="0"/>
                <a:ea typeface="Calibri" panose="020F0502020204030204" pitchFamily="34" charset="0"/>
                <a:cs typeface="Arial" panose="020B0604020202020204" pitchFamily="34" charset="0"/>
              </a:rPr>
              <a:t>number line</a:t>
            </a:r>
            <a:r>
              <a:rPr lang="en-US" altLang="en-US" sz="900" dirty="0">
                <a:latin typeface="Arial" panose="020B0604020202020204" pitchFamily="34" charset="0"/>
                <a:ea typeface="Calibri" panose="020F0502020204030204" pitchFamily="34" charset="0"/>
                <a:cs typeface="Arial" panose="020B0604020202020204" pitchFamily="34" charset="0"/>
              </a:rPr>
              <a:t>, within 20. These representations are used to secure counting within 20 and stating one more / one less.</a:t>
            </a:r>
            <a:endParaRPr lang="en-US" altLang="en-US" sz="900" b="1" i="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500" dirty="0"/>
          </a:p>
        </p:txBody>
      </p:sp>
      <p:sp>
        <p:nvSpPr>
          <p:cNvPr id="12" name="Text Box 2">
            <a:extLst>
              <a:ext uri="{FF2B5EF4-FFF2-40B4-BE49-F238E27FC236}">
                <a16:creationId xmlns:a16="http://schemas.microsoft.com/office/drawing/2014/main" id="{7242BB97-0634-490D-9695-7372C490526E}"/>
              </a:ext>
            </a:extLst>
          </p:cNvPr>
          <p:cNvSpPr txBox="1">
            <a:spLocks noChangeArrowheads="1"/>
          </p:cNvSpPr>
          <p:nvPr/>
        </p:nvSpPr>
        <p:spPr bwMode="auto">
          <a:xfrm>
            <a:off x="3736883" y="7354864"/>
            <a:ext cx="6488662" cy="2132036"/>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25" b="1" dirty="0">
                <a:latin typeface="Arial" panose="020B0604020202020204" pitchFamily="34" charset="0"/>
                <a:ea typeface="Calibri" panose="020F0502020204030204" pitchFamily="34" charset="0"/>
                <a:cs typeface="Times New Roman" panose="02020603050405020304" pitchFamily="18" charset="0"/>
              </a:rPr>
              <a:t>Addition and subtraction strategies</a:t>
            </a:r>
          </a:p>
          <a:p>
            <a:pPr>
              <a:lnSpc>
                <a:spcPct val="107000"/>
              </a:lnSpc>
            </a:pPr>
            <a:endParaRPr lang="en-GB" sz="5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are familiar with addition and subtraction (taking away) using concrete and pictorial representations. A range of contexts for this have been explored. Pupils should be familiar with strategies including count all, count on and count back using representations.</a:t>
            </a:r>
            <a:endParaRPr lang="en-GB" sz="9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Text Box 330">
                <a:extLst>
                  <a:ext uri="{FF2B5EF4-FFF2-40B4-BE49-F238E27FC236}">
                    <a16:creationId xmlns:a16="http://schemas.microsoft.com/office/drawing/2014/main" id="{D540CB07-5770-43B9-B8B5-DA7F2DB45804}"/>
                  </a:ext>
                </a:extLst>
              </p:cNvPr>
              <p:cNvSpPr txBox="1">
                <a:spLocks noChangeArrowheads="1"/>
              </p:cNvSpPr>
              <p:nvPr/>
            </p:nvSpPr>
            <p:spPr bwMode="auto">
              <a:xfrm>
                <a:off x="10391352" y="114301"/>
                <a:ext cx="2187501" cy="4759126"/>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Part-whole language and representations</a:t>
                </a:r>
              </a:p>
              <a:p>
                <a:pPr defTabSz="685783" eaLnBrk="0" fontAlgn="base" hangingPunct="0">
                  <a:spcBef>
                    <a:spcPct val="0"/>
                  </a:spcBef>
                  <a:spcAft>
                    <a:spcPct val="0"/>
                  </a:spcAft>
                </a:pPr>
                <a:endParaRPr lang="en-US" altLang="en-US" sz="5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Pupils will have had lots of experience partitioning numbers in different ways through exploring concrete representations. They may identify these as parts and should see that numbers can be split in different ways.</a:t>
                </a: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A part-whole model is used to represent number bonds, addition and subtraction. Pupils are familiar with the concept of a whole and partitioning this into two or more parts. They explore how to write this relationship as an equation.</a:t>
                </a: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algn="ctr" defTabSz="685783" eaLnBrk="0" fontAlgn="base" hangingPunct="0">
                  <a:spcBef>
                    <a:spcPct val="0"/>
                  </a:spcBef>
                  <a:spcAft>
                    <a:spcPct val="0"/>
                  </a:spcAft>
                </a:pPr>
                <a:r>
                  <a:rPr lang="en-US" altLang="en-US" sz="900" b="1" dirty="0">
                    <a:solidFill>
                      <a:srgbClr val="0070C0"/>
                    </a:solidFill>
                    <a:latin typeface="Arial" panose="020B0604020202020204" pitchFamily="34" charset="0"/>
                    <a:ea typeface="Calibri" panose="020F0502020204030204" pitchFamily="34" charset="0"/>
                    <a:cs typeface="Arial" panose="020B0604020202020204" pitchFamily="34" charset="0"/>
                  </a:rPr>
                  <a:t>whole</a:t>
                </a:r>
                <a:r>
                  <a:rPr lang="en-US" altLang="en-US" sz="900" b="1" dirty="0">
                    <a:latin typeface="Arial" panose="020B0604020202020204" pitchFamily="34" charset="0"/>
                    <a:ea typeface="Calibri" panose="020F0502020204030204" pitchFamily="34" charset="0"/>
                    <a:cs typeface="Arial" panose="020B0604020202020204" pitchFamily="34" charset="0"/>
                  </a:rPr>
                  <a:t> = </a:t>
                </a:r>
                <a:r>
                  <a:rPr lang="en-US" altLang="en-US" sz="900" b="1" dirty="0">
                    <a:solidFill>
                      <a:srgbClr val="FF0000"/>
                    </a:solidFill>
                    <a:latin typeface="Arial" panose="020B0604020202020204" pitchFamily="34" charset="0"/>
                    <a:ea typeface="Calibri" panose="020F0502020204030204" pitchFamily="34" charset="0"/>
                    <a:cs typeface="Arial" panose="020B0604020202020204" pitchFamily="34" charset="0"/>
                  </a:rPr>
                  <a:t>part </a:t>
                </a:r>
                <a:r>
                  <a:rPr lang="en-US" altLang="en-US" sz="900" b="1" dirty="0">
                    <a:latin typeface="Arial" panose="020B0604020202020204" pitchFamily="34" charset="0"/>
                    <a:ea typeface="Calibri" panose="020F0502020204030204" pitchFamily="34" charset="0"/>
                    <a:cs typeface="Arial" panose="020B0604020202020204" pitchFamily="34" charset="0"/>
                  </a:rPr>
                  <a:t>+ </a:t>
                </a:r>
                <a:r>
                  <a:rPr lang="en-US" altLang="en-US" sz="900" b="1" dirty="0">
                    <a:solidFill>
                      <a:srgbClr val="FF0000"/>
                    </a:solidFill>
                    <a:latin typeface="Arial" panose="020B0604020202020204" pitchFamily="34" charset="0"/>
                    <a:ea typeface="Calibri" panose="020F0502020204030204" pitchFamily="34" charset="0"/>
                    <a:cs typeface="Arial" panose="020B0604020202020204" pitchFamily="34" charset="0"/>
                  </a:rPr>
                  <a:t>part</a:t>
                </a:r>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altLang="en-US" sz="900" b="1" i="1" smtClean="0">
                          <a:solidFill>
                            <a:srgbClr val="0070C0"/>
                          </a:solidFill>
                          <a:latin typeface="Cambria Math"/>
                          <a:ea typeface="Calibri" panose="020F0502020204030204" pitchFamily="34" charset="0"/>
                          <a:cs typeface="Arial" panose="020B0604020202020204" pitchFamily="34" charset="0"/>
                        </a:rPr>
                        <m:t>𝟓</m:t>
                      </m:r>
                      <m:r>
                        <a:rPr lang="en-GB" altLang="en-US" sz="900" b="1" i="1">
                          <a:latin typeface="Cambria Math"/>
                          <a:ea typeface="Calibri" panose="020F0502020204030204" pitchFamily="34" charset="0"/>
                          <a:cs typeface="Arial" panose="020B0604020202020204" pitchFamily="34" charset="0"/>
                        </a:rPr>
                        <m:t>=</m:t>
                      </m:r>
                      <m:r>
                        <a:rPr lang="en-GB" altLang="en-US" sz="900" b="1" i="1" smtClean="0">
                          <a:solidFill>
                            <a:srgbClr val="FF0000"/>
                          </a:solidFill>
                          <a:latin typeface="Cambria Math"/>
                          <a:ea typeface="Calibri" panose="020F0502020204030204" pitchFamily="34" charset="0"/>
                          <a:cs typeface="Arial" panose="020B0604020202020204" pitchFamily="34" charset="0"/>
                        </a:rPr>
                        <m:t>𝟑</m:t>
                      </m:r>
                      <m:r>
                        <a:rPr lang="en-GB" altLang="en-US" sz="900" b="1" i="1">
                          <a:latin typeface="Cambria Math"/>
                          <a:ea typeface="Calibri" panose="020F0502020204030204" pitchFamily="34" charset="0"/>
                          <a:cs typeface="Arial" panose="020B0604020202020204" pitchFamily="34" charset="0"/>
                        </a:rPr>
                        <m:t>+</m:t>
                      </m:r>
                      <m:r>
                        <a:rPr lang="en-GB" altLang="en-US" sz="900" b="1" i="1" smtClean="0">
                          <a:solidFill>
                            <a:srgbClr val="FF0000"/>
                          </a:solidFill>
                          <a:latin typeface="Cambria Math"/>
                          <a:ea typeface="Calibri" panose="020F0502020204030204" pitchFamily="34" charset="0"/>
                          <a:cs typeface="Arial" panose="020B0604020202020204" pitchFamily="34" charset="0"/>
                        </a:rPr>
                        <m:t>𝟐</m:t>
                      </m:r>
                    </m:oMath>
                  </m:oMathPara>
                </a14:m>
                <a:endParaRPr lang="en-US" altLang="en-US" sz="9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i="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	</a:t>
                </a:r>
                <a:endParaRPr lang="en-US" altLang="en-US" sz="900" dirty="0">
                  <a:latin typeface="Arial" panose="020B0604020202020204" pitchFamily="34" charset="0"/>
                </a:endParaRPr>
              </a:p>
            </p:txBody>
          </p:sp>
        </mc:Choice>
        <mc:Fallback xmlns="">
          <p:sp>
            <p:nvSpPr>
              <p:cNvPr id="30" name="Text Box 330">
                <a:extLst>
                  <a:ext uri="{FF2B5EF4-FFF2-40B4-BE49-F238E27FC236}">
                    <a16:creationId xmlns:a16="http://schemas.microsoft.com/office/drawing/2014/main" id="{D540CB07-5770-43B9-B8B5-DA7F2DB45804}"/>
                  </a:ext>
                </a:extLst>
              </p:cNvPr>
              <p:cNvSpPr txBox="1">
                <a:spLocks noRot="1" noChangeAspect="1" noMove="1" noResize="1" noEditPoints="1" noAdjustHandles="1" noChangeArrowheads="1" noChangeShapeType="1" noTextEdit="1"/>
              </p:cNvSpPr>
              <p:nvPr/>
            </p:nvSpPr>
            <p:spPr bwMode="auto">
              <a:xfrm>
                <a:off x="10391352" y="114301"/>
                <a:ext cx="2187501" cy="4759126"/>
              </a:xfrm>
              <a:prstGeom prst="rect">
                <a:avLst/>
              </a:prstGeom>
              <a:blipFill>
                <a:blip r:embed="rId3"/>
                <a:stretch>
                  <a:fillRect l="-833" t="-256" r="-1111"/>
                </a:stretch>
              </a:blipFill>
              <a:ln w="9525">
                <a:solidFill>
                  <a:srgbClr val="000000"/>
                </a:solidFill>
                <a:miter lim="800000"/>
                <a:headEnd/>
                <a:tailEnd/>
              </a:ln>
            </p:spPr>
            <p:txBody>
              <a:bodyPr/>
              <a:lstStyle/>
              <a:p>
                <a:r>
                  <a:rPr lang="en-GB">
                    <a:noFill/>
                  </a:rPr>
                  <a:t> </a:t>
                </a:r>
              </a:p>
            </p:txBody>
          </p:sp>
        </mc:Fallback>
      </mc:AlternateContent>
      <p:sp>
        <p:nvSpPr>
          <p:cNvPr id="39" name="Text Box 2">
            <a:extLst>
              <a:ext uri="{FF2B5EF4-FFF2-40B4-BE49-F238E27FC236}">
                <a16:creationId xmlns:a16="http://schemas.microsoft.com/office/drawing/2014/main" id="{0861A643-B26D-46EB-B91A-CD55F80BCC4C}"/>
              </a:ext>
            </a:extLst>
          </p:cNvPr>
          <p:cNvSpPr txBox="1">
            <a:spLocks noChangeArrowheads="1"/>
          </p:cNvSpPr>
          <p:nvPr/>
        </p:nvSpPr>
        <p:spPr bwMode="auto">
          <a:xfrm>
            <a:off x="204748" y="5044262"/>
            <a:ext cx="3409200" cy="2139767"/>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Counting principles – conservation of number</a:t>
            </a:r>
          </a:p>
          <a:p>
            <a:pPr>
              <a:lnSpc>
                <a:spcPct val="107000"/>
              </a:lnSpc>
            </a:pPr>
            <a:endParaRPr lang="en-GB" sz="5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A key number principle for developing addition and subtraction strategies is to understand that the same number of objects will always have the same value.</a:t>
            </a:r>
            <a:endParaRPr lang="en-GB"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2">
            <a:extLst>
              <a:ext uri="{FF2B5EF4-FFF2-40B4-BE49-F238E27FC236}">
                <a16:creationId xmlns:a16="http://schemas.microsoft.com/office/drawing/2014/main" id="{3275597B-11C8-4B36-B9C8-274BC78F6A27}"/>
              </a:ext>
            </a:extLst>
          </p:cNvPr>
          <p:cNvSpPr txBox="1">
            <a:spLocks noChangeArrowheads="1"/>
          </p:cNvSpPr>
          <p:nvPr/>
        </p:nvSpPr>
        <p:spPr bwMode="auto">
          <a:xfrm>
            <a:off x="2557295" y="114300"/>
            <a:ext cx="7668249" cy="1487338"/>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Representations of number</a:t>
            </a:r>
          </a:p>
          <a:p>
            <a:pPr>
              <a:lnSpc>
                <a:spcPct val="107000"/>
              </a:lnSpc>
            </a:pPr>
            <a:endParaRPr lang="en-GB" sz="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are most familiar with concrete representations of number within 20 which show one to one correspondence, such as cubes, counters, bead strings to 20 and other countable objects. They also recognise numerals and numbers to 20. A ten frame has been used to represent numbers and think about what this shows.</a:t>
            </a:r>
            <a:endParaRPr lang="en-GB" sz="9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59" name="Picture 382">
            <a:extLst>
              <a:ext uri="{FF2B5EF4-FFF2-40B4-BE49-F238E27FC236}">
                <a16:creationId xmlns:a16="http://schemas.microsoft.com/office/drawing/2014/main" id="{E9FEF8F6-028D-475A-97F7-B57930F8FD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3970" y="2479653"/>
            <a:ext cx="3540411" cy="688826"/>
          </a:xfrm>
          <a:prstGeom prst="rect">
            <a:avLst/>
          </a:prstGeom>
          <a:noFill/>
          <a:extLst>
            <a:ext uri="{909E8E84-426E-40DD-AFC4-6F175D3DCCD1}">
              <a14:hiddenFill xmlns:a14="http://schemas.microsoft.com/office/drawing/2010/main">
                <a:solidFill>
                  <a:srgbClr val="FFFFFF"/>
                </a:solidFill>
              </a14:hiddenFill>
            </a:ext>
          </a:extLst>
        </p:spPr>
      </p:pic>
      <p:sp>
        <p:nvSpPr>
          <p:cNvPr id="332" name="Text Box 2">
            <a:extLst>
              <a:ext uri="{FF2B5EF4-FFF2-40B4-BE49-F238E27FC236}">
                <a16:creationId xmlns:a16="http://schemas.microsoft.com/office/drawing/2014/main" id="{37EE1E6D-1CE6-45E5-81DD-C022CC9B9F6E}"/>
              </a:ext>
            </a:extLst>
          </p:cNvPr>
          <p:cNvSpPr txBox="1">
            <a:spLocks noChangeArrowheads="1"/>
          </p:cNvSpPr>
          <p:nvPr/>
        </p:nvSpPr>
        <p:spPr bwMode="auto">
          <a:xfrm>
            <a:off x="6498247" y="3381375"/>
            <a:ext cx="3727298" cy="1492051"/>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Representing numbers 11-20</a:t>
            </a:r>
          </a:p>
          <a:p>
            <a:pPr>
              <a:lnSpc>
                <a:spcPct val="107000"/>
              </a:lnSpc>
            </a:pPr>
            <a:endParaRPr lang="en-GB" sz="5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say, read and write teen numbers. Pupils understand the ten and ones relationship of teen numbers, supported by representations.</a:t>
            </a:r>
          </a:p>
          <a:p>
            <a:pPr>
              <a:lnSpc>
                <a:spcPct val="107000"/>
              </a:lnSpc>
            </a:pPr>
            <a:endParaRPr lang="en-GB" sz="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36">
            <a:extLst>
              <a:ext uri="{FF2B5EF4-FFF2-40B4-BE49-F238E27FC236}">
                <a16:creationId xmlns:a16="http://schemas.microsoft.com/office/drawing/2014/main" id="{D6BFD54C-9D7E-4694-B3BA-5B90A1724352}"/>
              </a:ext>
            </a:extLst>
          </p:cNvPr>
          <p:cNvSpPr>
            <a:spLocks noChangeArrowheads="1"/>
          </p:cNvSpPr>
          <p:nvPr/>
        </p:nvSpPr>
        <p:spPr bwMode="auto">
          <a:xfrm>
            <a:off x="-115935" y="-130011"/>
            <a:ext cx="138564" cy="81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783" eaLnBrk="0" fontAlgn="base" hangingPunct="0">
              <a:spcBef>
                <a:spcPct val="0"/>
              </a:spcBef>
              <a:spcAft>
                <a:spcPct val="0"/>
              </a:spcAft>
            </a:pPr>
            <a:endParaRPr lang="en-GB" altLang="en-US" sz="825" dirty="0"/>
          </a:p>
          <a:p>
            <a:pPr defTabSz="685783" eaLnBrk="0" fontAlgn="base" hangingPunct="0">
              <a:spcBef>
                <a:spcPct val="0"/>
              </a:spcBef>
              <a:spcAft>
                <a:spcPct val="0"/>
              </a:spcAft>
            </a:pPr>
            <a:br>
              <a:rPr lang="en-GB" altLang="en-US" sz="1350" dirty="0">
                <a:latin typeface="Arial" panose="020B0604020202020204" pitchFamily="34" charset="0"/>
              </a:rPr>
            </a:br>
            <a:endParaRPr lang="en-GB" altLang="en-US" sz="1350" dirty="0">
              <a:latin typeface="Arial" panose="020B0604020202020204" pitchFamily="34" charset="0"/>
            </a:endParaRPr>
          </a:p>
          <a:p>
            <a:pPr defTabSz="685783" eaLnBrk="0" fontAlgn="base" hangingPunct="0">
              <a:spcBef>
                <a:spcPct val="0"/>
              </a:spcBef>
              <a:spcAft>
                <a:spcPct val="0"/>
              </a:spcAft>
            </a:pPr>
            <a:endParaRPr lang="en-GB" altLang="en-US" sz="1350" dirty="0">
              <a:latin typeface="Arial" panose="020B0604020202020204" pitchFamily="34" charset="0"/>
            </a:endParaRPr>
          </a:p>
        </p:txBody>
      </p:sp>
      <p:pic>
        <p:nvPicPr>
          <p:cNvPr id="346" name="Picture 345">
            <a:extLst>
              <a:ext uri="{FF2B5EF4-FFF2-40B4-BE49-F238E27FC236}">
                <a16:creationId xmlns:a16="http://schemas.microsoft.com/office/drawing/2014/main" id="{98D0BC82-276F-4B7F-9B42-35838513D612}"/>
              </a:ext>
            </a:extLst>
          </p:cNvPr>
          <p:cNvPicPr>
            <a:picLocks noChangeAspect="1"/>
          </p:cNvPicPr>
          <p:nvPr/>
        </p:nvPicPr>
        <p:blipFill>
          <a:blip r:embed="rId5"/>
          <a:stretch>
            <a:fillRect/>
          </a:stretch>
        </p:blipFill>
        <p:spPr>
          <a:xfrm>
            <a:off x="804037" y="2126374"/>
            <a:ext cx="921623" cy="804206"/>
          </a:xfrm>
          <a:prstGeom prst="rect">
            <a:avLst/>
          </a:prstGeom>
        </p:spPr>
      </p:pic>
      <p:pic>
        <p:nvPicPr>
          <p:cNvPr id="7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7474" y="872764"/>
            <a:ext cx="1579950" cy="71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8451" y="5816134"/>
            <a:ext cx="1338045" cy="603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855" y="5825312"/>
            <a:ext cx="1338045" cy="585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97151" y="967356"/>
            <a:ext cx="1635251" cy="507831"/>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There are seven counters. Seven is two more than five. Seven is three less than 10.</a:t>
            </a: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7197606" y="45162"/>
            <a:ext cx="236532" cy="168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6498246" y="1016130"/>
            <a:ext cx="1635251" cy="369332"/>
          </a:xfrm>
          <a:prstGeom prst="rect">
            <a:avLst/>
          </a:prstGeom>
          <a:noFill/>
        </p:spPr>
        <p:txBody>
          <a:bodyPr wrap="square" rtlCol="0">
            <a:spAutoFit/>
          </a:bodyPr>
          <a:lstStyle/>
          <a:p>
            <a:pPr algn="ctr"/>
            <a:r>
              <a:rPr lang="en-GB" sz="900" i="1" dirty="0">
                <a:latin typeface="Arial" panose="020B0604020202020204" pitchFamily="34" charset="0"/>
                <a:cs typeface="Arial" panose="020B0604020202020204" pitchFamily="34" charset="0"/>
              </a:rPr>
              <a:t>There are 11 cubes. 11 is one more than ten.</a:t>
            </a:r>
          </a:p>
        </p:txBody>
      </p:sp>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flipH="1">
            <a:off x="8257823" y="3404389"/>
            <a:ext cx="208146" cy="182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a:extLst>
              <a:ext uri="{FF2B5EF4-FFF2-40B4-BE49-F238E27FC236}">
                <a16:creationId xmlns:a16="http://schemas.microsoft.com/office/drawing/2014/main" id="{3111B9E1-51B9-4F4B-BA1A-AB41FBF85473}"/>
              </a:ext>
            </a:extLst>
          </p:cNvPr>
          <p:cNvSpPr txBox="1"/>
          <p:nvPr/>
        </p:nvSpPr>
        <p:spPr>
          <a:xfrm>
            <a:off x="6600825" y="4422353"/>
            <a:ext cx="3524069" cy="388696"/>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There are fourteen cubes. This is written as 14. 14 is one ten and four ones.</a:t>
            </a:r>
          </a:p>
        </p:txBody>
      </p:sp>
      <p:sp>
        <p:nvSpPr>
          <p:cNvPr id="33" name="TextBox 32">
            <a:extLst>
              <a:ext uri="{FF2B5EF4-FFF2-40B4-BE49-F238E27FC236}">
                <a16:creationId xmlns:a16="http://schemas.microsoft.com/office/drawing/2014/main" id="{3111B9E1-51B9-4F4B-BA1A-AB41FBF85473}"/>
              </a:ext>
            </a:extLst>
          </p:cNvPr>
          <p:cNvSpPr txBox="1"/>
          <p:nvPr/>
        </p:nvSpPr>
        <p:spPr>
          <a:xfrm>
            <a:off x="731209" y="6489278"/>
            <a:ext cx="2356278" cy="536878"/>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There are still seven counters. The position has changed but no counters have been added or taken away.</a:t>
            </a:r>
          </a:p>
        </p:txBody>
      </p:sp>
      <p:pic>
        <p:nvPicPr>
          <p:cNvPr id="205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4717" y="6000750"/>
            <a:ext cx="6667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49371" y="5993417"/>
            <a:ext cx="1072528" cy="991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 Box 5">
            <a:extLst>
              <a:ext uri="{FF2B5EF4-FFF2-40B4-BE49-F238E27FC236}">
                <a16:creationId xmlns:a16="http://schemas.microsoft.com/office/drawing/2014/main" id="{F68C5AB9-17A2-427D-BEE2-D31FADDBD5EE}"/>
              </a:ext>
            </a:extLst>
          </p:cNvPr>
          <p:cNvSpPr txBox="1">
            <a:spLocks noChangeArrowheads="1"/>
          </p:cNvSpPr>
          <p:nvPr/>
        </p:nvSpPr>
        <p:spPr bwMode="auto">
          <a:xfrm>
            <a:off x="7284538" y="5044035"/>
            <a:ext cx="2938254" cy="2139767"/>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Doubling and halving</a:t>
            </a:r>
          </a:p>
          <a:p>
            <a:pPr defTabSz="685783" eaLnBrk="0" fontAlgn="base" hangingPunct="0">
              <a:spcBef>
                <a:spcPct val="0"/>
              </a:spcBef>
              <a:spcAft>
                <a:spcPct val="0"/>
              </a:spcAft>
            </a:pPr>
            <a:endParaRPr lang="en-US" altLang="en-US" sz="500"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a:ea typeface="Calibri" panose="020F0502020204030204" pitchFamily="34" charset="0"/>
                <a:cs typeface="Arial"/>
              </a:rPr>
              <a:t>Pupils have had opportunities to represent doubling and halving within 20 practically using manipulatives and other countable objects. Some facts may be recalled and pupils may connect this with equal groups.</a:t>
            </a:r>
          </a:p>
          <a:p>
            <a:pPr defTabSz="685783" eaLnBrk="0" fontAlgn="base" hangingPunct="0">
              <a:spcBef>
                <a:spcPct val="0"/>
              </a:spcBef>
              <a:spcAft>
                <a:spcPct val="0"/>
              </a:spcAft>
            </a:pPr>
            <a:endParaRPr lang="en-US" altLang="en-US" sz="500" b="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825" dirty="0"/>
          </a:p>
        </p:txBody>
      </p:sp>
      <p:pic>
        <p:nvPicPr>
          <p:cNvPr id="37"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8076" y="6004327"/>
            <a:ext cx="1478384" cy="40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94010" y="6470862"/>
            <a:ext cx="1586669" cy="28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a:extLst>
              <a:ext uri="{FF2B5EF4-FFF2-40B4-BE49-F238E27FC236}">
                <a16:creationId xmlns:a16="http://schemas.microsoft.com/office/drawing/2014/main" id="{3111B9E1-51B9-4F4B-BA1A-AB41FBF85473}"/>
              </a:ext>
            </a:extLst>
          </p:cNvPr>
          <p:cNvSpPr txBox="1"/>
          <p:nvPr/>
        </p:nvSpPr>
        <p:spPr>
          <a:xfrm>
            <a:off x="7292563" y="6757717"/>
            <a:ext cx="2922204" cy="388696"/>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Double three is six. Three plus three is equal to six.</a:t>
            </a:r>
          </a:p>
          <a:p>
            <a:pPr algn="ctr">
              <a:lnSpc>
                <a:spcPct val="107000"/>
              </a:lnSpc>
            </a:pPr>
            <a:r>
              <a:rPr lang="en-GB" sz="900" i="1" dirty="0">
                <a:latin typeface="Arial" panose="020B0604020202020204" pitchFamily="34" charset="0"/>
                <a:cs typeface="Arial" panose="020B0604020202020204" pitchFamily="34" charset="0"/>
              </a:rPr>
              <a:t>Half of six is three. </a:t>
            </a:r>
          </a:p>
        </p:txBody>
      </p:sp>
      <p:pic>
        <p:nvPicPr>
          <p:cNvPr id="2054"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78032" y="8129096"/>
            <a:ext cx="713074" cy="83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1"/>
          <p:cNvPicPr/>
          <p:nvPr/>
        </p:nvPicPr>
        <p:blipFill>
          <a:blip r:embed="rId15"/>
          <a:stretch>
            <a:fillRect/>
          </a:stretch>
        </p:blipFill>
        <p:spPr>
          <a:xfrm rot="5400000">
            <a:off x="7571702" y="7646628"/>
            <a:ext cx="234855" cy="888735"/>
          </a:xfrm>
          <a:prstGeom prst="rect">
            <a:avLst/>
          </a:prstGeom>
        </p:spPr>
      </p:pic>
      <p:pic>
        <p:nvPicPr>
          <p:cNvPr id="44" name="Picture 43"/>
          <p:cNvPicPr/>
          <p:nvPr/>
        </p:nvPicPr>
        <p:blipFill>
          <a:blip r:embed="rId16"/>
          <a:stretch>
            <a:fillRect/>
          </a:stretch>
        </p:blipFill>
        <p:spPr>
          <a:xfrm>
            <a:off x="7538652" y="9052526"/>
            <a:ext cx="1910715" cy="383540"/>
          </a:xfrm>
          <a:prstGeom prst="rect">
            <a:avLst/>
          </a:prstGeom>
        </p:spPr>
      </p:pic>
      <p:sp>
        <p:nvSpPr>
          <p:cNvPr id="47" name="TextBox 46">
            <a:extLst>
              <a:ext uri="{FF2B5EF4-FFF2-40B4-BE49-F238E27FC236}">
                <a16:creationId xmlns:a16="http://schemas.microsoft.com/office/drawing/2014/main" id="{3111B9E1-51B9-4F4B-BA1A-AB41FBF85473}"/>
              </a:ext>
            </a:extLst>
          </p:cNvPr>
          <p:cNvSpPr txBox="1"/>
          <p:nvPr/>
        </p:nvSpPr>
        <p:spPr>
          <a:xfrm>
            <a:off x="3823279" y="8949690"/>
            <a:ext cx="2603530" cy="536878"/>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I have three red cubes and four purple cubes. I can put them together and count the whole. There are seven cubes.</a:t>
            </a:r>
          </a:p>
        </p:txBody>
      </p:sp>
      <p:sp>
        <p:nvSpPr>
          <p:cNvPr id="48" name="TextBox 47">
            <a:extLst>
              <a:ext uri="{FF2B5EF4-FFF2-40B4-BE49-F238E27FC236}">
                <a16:creationId xmlns:a16="http://schemas.microsoft.com/office/drawing/2014/main" id="{3111B9E1-51B9-4F4B-BA1A-AB41FBF85473}"/>
              </a:ext>
            </a:extLst>
          </p:cNvPr>
          <p:cNvSpPr txBox="1"/>
          <p:nvPr/>
        </p:nvSpPr>
        <p:spPr>
          <a:xfrm>
            <a:off x="6228028" y="8220643"/>
            <a:ext cx="2922204" cy="388696"/>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I have four yellow cubes. I add two green cubes. I can count on from four: five, six. There are six cubes.</a:t>
            </a:r>
          </a:p>
        </p:txBody>
      </p:sp>
      <p:sp>
        <p:nvSpPr>
          <p:cNvPr id="49" name="TextBox 48">
            <a:extLst>
              <a:ext uri="{FF2B5EF4-FFF2-40B4-BE49-F238E27FC236}">
                <a16:creationId xmlns:a16="http://schemas.microsoft.com/office/drawing/2014/main" id="{3111B9E1-51B9-4F4B-BA1A-AB41FBF85473}"/>
              </a:ext>
            </a:extLst>
          </p:cNvPr>
          <p:cNvSpPr txBox="1"/>
          <p:nvPr/>
        </p:nvSpPr>
        <p:spPr>
          <a:xfrm>
            <a:off x="7146821" y="8663830"/>
            <a:ext cx="2922204" cy="388696"/>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I have five cubes. I can take away two: four, three. Five take away two is three.</a:t>
            </a:r>
          </a:p>
        </p:txBody>
      </p:sp>
      <p:pic>
        <p:nvPicPr>
          <p:cNvPr id="50" name="Picture 49"/>
          <p:cNvPicPr/>
          <p:nvPr/>
        </p:nvPicPr>
        <p:blipFill>
          <a:blip r:embed="rId17"/>
          <a:stretch>
            <a:fillRect/>
          </a:stretch>
        </p:blipFill>
        <p:spPr>
          <a:xfrm>
            <a:off x="10466687" y="2503887"/>
            <a:ext cx="755307" cy="670878"/>
          </a:xfrm>
          <a:prstGeom prst="rect">
            <a:avLst/>
          </a:prstGeom>
        </p:spPr>
      </p:pic>
      <p:sp>
        <p:nvSpPr>
          <p:cNvPr id="51" name="TextBox 50">
            <a:extLst>
              <a:ext uri="{FF2B5EF4-FFF2-40B4-BE49-F238E27FC236}">
                <a16:creationId xmlns:a16="http://schemas.microsoft.com/office/drawing/2014/main" id="{3111B9E1-51B9-4F4B-BA1A-AB41FBF85473}"/>
              </a:ext>
            </a:extLst>
          </p:cNvPr>
          <p:cNvSpPr txBox="1"/>
          <p:nvPr/>
        </p:nvSpPr>
        <p:spPr>
          <a:xfrm>
            <a:off x="11221993" y="2496193"/>
            <a:ext cx="1349051" cy="685059"/>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The whole is five. I can partition five into one part of three and one part of two. </a:t>
            </a:r>
          </a:p>
        </p:txBody>
      </p:sp>
      <p:pic>
        <p:nvPicPr>
          <p:cNvPr id="52" name="Picture 51"/>
          <p:cNvPicPr/>
          <p:nvPr/>
        </p:nvPicPr>
        <p:blipFill>
          <a:blip r:embed="rId17"/>
          <a:stretch>
            <a:fillRect/>
          </a:stretch>
        </p:blipFill>
        <p:spPr>
          <a:xfrm>
            <a:off x="10466687" y="3375003"/>
            <a:ext cx="755307" cy="670878"/>
          </a:xfrm>
          <a:prstGeom prst="rect">
            <a:avLst/>
          </a:prstGeom>
        </p:spPr>
      </p:pic>
      <p:sp>
        <p:nvSpPr>
          <p:cNvPr id="53" name="TextBox 52">
            <a:extLst>
              <a:ext uri="{FF2B5EF4-FFF2-40B4-BE49-F238E27FC236}">
                <a16:creationId xmlns:a16="http://schemas.microsoft.com/office/drawing/2014/main" id="{3111B9E1-51B9-4F4B-BA1A-AB41FBF85473}"/>
              </a:ext>
            </a:extLst>
          </p:cNvPr>
          <p:cNvSpPr txBox="1"/>
          <p:nvPr/>
        </p:nvSpPr>
        <p:spPr>
          <a:xfrm>
            <a:off x="11153775" y="3232030"/>
            <a:ext cx="1417269" cy="981423"/>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There are three people in one train carriage and two people in another. One part is three and one part is two. The whole is five.</a:t>
            </a:r>
          </a:p>
        </p:txBody>
      </p:sp>
      <p:pic>
        <p:nvPicPr>
          <p:cNvPr id="2055"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472449" y="5750393"/>
            <a:ext cx="506916" cy="864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TextBox 53">
            <a:extLst>
              <a:ext uri="{FF2B5EF4-FFF2-40B4-BE49-F238E27FC236}">
                <a16:creationId xmlns:a16="http://schemas.microsoft.com/office/drawing/2014/main" id="{3111B9E1-51B9-4F4B-BA1A-AB41FBF85473}"/>
              </a:ext>
            </a:extLst>
          </p:cNvPr>
          <p:cNvSpPr txBox="1"/>
          <p:nvPr/>
        </p:nvSpPr>
        <p:spPr>
          <a:xfrm>
            <a:off x="10979365" y="5851016"/>
            <a:ext cx="1461102" cy="536878"/>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There are three equal groups of 10. 10, 20, 30. There are 30 altogether.</a:t>
            </a:r>
          </a:p>
        </p:txBody>
      </p:sp>
      <p:pic>
        <p:nvPicPr>
          <p:cNvPr id="2057" name="Picture 9"/>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11126454" y="7333116"/>
            <a:ext cx="744743" cy="217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56">
            <a:extLst>
              <a:ext uri="{FF2B5EF4-FFF2-40B4-BE49-F238E27FC236}">
                <a16:creationId xmlns:a16="http://schemas.microsoft.com/office/drawing/2014/main" id="{3111B9E1-51B9-4F4B-BA1A-AB41FBF85473}"/>
              </a:ext>
            </a:extLst>
          </p:cNvPr>
          <p:cNvSpPr txBox="1"/>
          <p:nvPr/>
        </p:nvSpPr>
        <p:spPr>
          <a:xfrm>
            <a:off x="10472449" y="7510459"/>
            <a:ext cx="2049600" cy="536878"/>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15 cows can be grouped into five fields in this way. The groups are unequal.</a:t>
            </a:r>
          </a:p>
        </p:txBody>
      </p:sp>
      <p:sp>
        <p:nvSpPr>
          <p:cNvPr id="58" name="TextBox 57">
            <a:extLst>
              <a:ext uri="{FF2B5EF4-FFF2-40B4-BE49-F238E27FC236}">
                <a16:creationId xmlns:a16="http://schemas.microsoft.com/office/drawing/2014/main" id="{3111B9E1-51B9-4F4B-BA1A-AB41FBF85473}"/>
              </a:ext>
            </a:extLst>
          </p:cNvPr>
          <p:cNvSpPr txBox="1"/>
          <p:nvPr/>
        </p:nvSpPr>
        <p:spPr>
          <a:xfrm>
            <a:off x="10460302" y="8911590"/>
            <a:ext cx="2049600" cy="536878"/>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If 15 bags of grain are shared equally between five farmers, each farmer gets three bags.</a:t>
            </a:r>
          </a:p>
        </p:txBody>
      </p:sp>
      <p:pic>
        <p:nvPicPr>
          <p:cNvPr id="3"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5400000">
            <a:off x="-25683" y="8588828"/>
            <a:ext cx="1120741" cy="53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59">
            <a:extLst>
              <a:ext uri="{FF2B5EF4-FFF2-40B4-BE49-F238E27FC236}">
                <a16:creationId xmlns:a16="http://schemas.microsoft.com/office/drawing/2014/main" id="{3111B9E1-51B9-4F4B-BA1A-AB41FBF85473}"/>
              </a:ext>
            </a:extLst>
          </p:cNvPr>
          <p:cNvSpPr txBox="1"/>
          <p:nvPr/>
        </p:nvSpPr>
        <p:spPr>
          <a:xfrm>
            <a:off x="967443" y="8698488"/>
            <a:ext cx="1415288" cy="388696"/>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The bottle is half full.</a:t>
            </a:r>
          </a:p>
          <a:p>
            <a:pPr algn="ctr">
              <a:lnSpc>
                <a:spcPct val="107000"/>
              </a:lnSpc>
            </a:pPr>
            <a:r>
              <a:rPr lang="en-GB" sz="900" i="1" dirty="0">
                <a:latin typeface="Arial" panose="020B0604020202020204" pitchFamily="34" charset="0"/>
                <a:cs typeface="Arial" panose="020B0604020202020204" pitchFamily="34" charset="0"/>
              </a:rPr>
              <a:t>The bottle is half empty.</a:t>
            </a:r>
          </a:p>
        </p:txBody>
      </p:sp>
      <p:pic>
        <p:nvPicPr>
          <p:cNvPr id="13"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443874" y="7149782"/>
            <a:ext cx="2084216" cy="30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rot="3580339">
            <a:off x="9001217" y="725146"/>
            <a:ext cx="542152" cy="82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Text Box 2">
            <a:extLst>
              <a:ext uri="{FF2B5EF4-FFF2-40B4-BE49-F238E27FC236}">
                <a16:creationId xmlns:a16="http://schemas.microsoft.com/office/drawing/2014/main" id="{37EE1E6D-1CE6-45E5-81DD-C022CC9B9F6E}"/>
              </a:ext>
            </a:extLst>
          </p:cNvPr>
          <p:cNvSpPr txBox="1">
            <a:spLocks noChangeArrowheads="1"/>
          </p:cNvSpPr>
          <p:nvPr/>
        </p:nvSpPr>
        <p:spPr bwMode="auto">
          <a:xfrm>
            <a:off x="2551057" y="3381376"/>
            <a:ext cx="3727298" cy="1492051"/>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Comparing numbers</a:t>
            </a:r>
          </a:p>
          <a:p>
            <a:pPr>
              <a:lnSpc>
                <a:spcPct val="107000"/>
              </a:lnSpc>
            </a:pPr>
            <a:endParaRPr lang="en-GB" sz="500" b="1" dirty="0">
              <a:latin typeface="Arial" panose="020B0604020202020204" pitchFamily="34" charset="0"/>
              <a:ea typeface="Calibri" panose="020F0502020204030204" pitchFamily="34" charset="0"/>
              <a:cs typeface="Times New Roman" panose="02020603050405020304" pitchFamily="18" charset="0"/>
            </a:endParaRPr>
          </a:p>
          <a:p>
            <a:r>
              <a:rPr lang="en-GB" sz="900" dirty="0">
                <a:latin typeface="Arial" panose="020B0604020202020204" pitchFamily="34" charset="0"/>
                <a:ea typeface="Calibri" panose="020F0502020204030204" pitchFamily="34" charset="0"/>
                <a:cs typeface="Arial" panose="020B0604020202020204" pitchFamily="34" charset="0"/>
              </a:rPr>
              <a:t>Concrete representations are used to compare numbers, focusing on correct language use. The structure of the representation supports comparison: lining towers of cubes next to one another builds on one-to-one correspondence.</a:t>
            </a:r>
          </a:p>
        </p:txBody>
      </p:sp>
      <p:sp>
        <p:nvSpPr>
          <p:cNvPr id="29" name="TextBox 28">
            <a:extLst>
              <a:ext uri="{FF2B5EF4-FFF2-40B4-BE49-F238E27FC236}">
                <a16:creationId xmlns:a16="http://schemas.microsoft.com/office/drawing/2014/main" id="{3111B9E1-51B9-4F4B-BA1A-AB41FBF85473}"/>
              </a:ext>
            </a:extLst>
          </p:cNvPr>
          <p:cNvSpPr txBox="1"/>
          <p:nvPr/>
        </p:nvSpPr>
        <p:spPr>
          <a:xfrm>
            <a:off x="2616159" y="4261832"/>
            <a:ext cx="2913045" cy="536878"/>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Five is </a:t>
            </a:r>
            <a:r>
              <a:rPr lang="en-GB" sz="900" b="1" i="1" dirty="0">
                <a:latin typeface="Arial" panose="020B0604020202020204" pitchFamily="34" charset="0"/>
                <a:cs typeface="Arial" panose="020B0604020202020204" pitchFamily="34" charset="0"/>
              </a:rPr>
              <a:t>less than </a:t>
            </a:r>
            <a:r>
              <a:rPr lang="en-GB" sz="900" i="1" dirty="0">
                <a:latin typeface="Arial" panose="020B0604020202020204" pitchFamily="34" charset="0"/>
                <a:cs typeface="Arial" panose="020B0604020202020204" pitchFamily="34" charset="0"/>
              </a:rPr>
              <a:t>seven. Five ones is </a:t>
            </a:r>
            <a:r>
              <a:rPr lang="en-GB" sz="900" b="1" i="1" dirty="0">
                <a:latin typeface="Arial" panose="020B0604020202020204" pitchFamily="34" charset="0"/>
                <a:cs typeface="Arial" panose="020B0604020202020204" pitchFamily="34" charset="0"/>
              </a:rPr>
              <a:t>fewer</a:t>
            </a:r>
            <a:r>
              <a:rPr lang="en-GB" sz="900" i="1" dirty="0">
                <a:latin typeface="Arial" panose="020B0604020202020204" pitchFamily="34" charset="0"/>
                <a:cs typeface="Arial" panose="020B0604020202020204" pitchFamily="34" charset="0"/>
              </a:rPr>
              <a:t> than seven ones.</a:t>
            </a:r>
          </a:p>
          <a:p>
            <a:pPr algn="ctr">
              <a:lnSpc>
                <a:spcPct val="107000"/>
              </a:lnSpc>
            </a:pPr>
            <a:r>
              <a:rPr lang="en-GB" sz="900" i="1" dirty="0">
                <a:latin typeface="Arial" panose="020B0604020202020204" pitchFamily="34" charset="0"/>
                <a:cs typeface="Arial" panose="020B0604020202020204" pitchFamily="34" charset="0"/>
              </a:rPr>
              <a:t>Seven is </a:t>
            </a:r>
            <a:r>
              <a:rPr lang="en-GB" sz="900" b="1" i="1" dirty="0">
                <a:latin typeface="Arial" panose="020B0604020202020204" pitchFamily="34" charset="0"/>
                <a:cs typeface="Arial" panose="020B0604020202020204" pitchFamily="34" charset="0"/>
              </a:rPr>
              <a:t>greater than </a:t>
            </a:r>
            <a:r>
              <a:rPr lang="en-GB" sz="900" i="1" dirty="0">
                <a:latin typeface="Arial" panose="020B0604020202020204" pitchFamily="34" charset="0"/>
                <a:cs typeface="Arial" panose="020B0604020202020204" pitchFamily="34" charset="0"/>
              </a:rPr>
              <a:t>five.</a:t>
            </a:r>
          </a:p>
        </p:txBody>
      </p:sp>
      <p:pic>
        <p:nvPicPr>
          <p:cNvPr id="28" name="Picture 3"/>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42923" y="4044311"/>
            <a:ext cx="433770" cy="786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90373" y="2502721"/>
            <a:ext cx="3390306" cy="606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114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 Box 5">
            <a:extLst>
              <a:ext uri="{FF2B5EF4-FFF2-40B4-BE49-F238E27FC236}">
                <a16:creationId xmlns:a16="http://schemas.microsoft.com/office/drawing/2014/main" id="{57CB47DC-D30F-42B3-BD55-3F09E47D699B}"/>
              </a:ext>
            </a:extLst>
          </p:cNvPr>
          <p:cNvSpPr txBox="1">
            <a:spLocks noChangeArrowheads="1"/>
          </p:cNvSpPr>
          <p:nvPr/>
        </p:nvSpPr>
        <p:spPr bwMode="auto">
          <a:xfrm>
            <a:off x="5161358" y="5981700"/>
            <a:ext cx="5064185" cy="1202329"/>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Finding the difference</a:t>
            </a:r>
          </a:p>
          <a:p>
            <a:pPr defTabSz="685783" eaLnBrk="0" fontAlgn="base" hangingPunct="0">
              <a:spcBef>
                <a:spcPct val="0"/>
              </a:spcBef>
              <a:spcAft>
                <a:spcPct val="0"/>
              </a:spcAft>
            </a:pPr>
            <a:endParaRPr lang="en-US" altLang="en-US" sz="500"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Pupils recognise that in a subtraction calculation where the numbers are close together in value, a count on strategy can be used to find the difference.</a:t>
            </a:r>
          </a:p>
          <a:p>
            <a:pPr defTabSz="685783" eaLnBrk="0" fontAlgn="base" hangingPunct="0">
              <a:spcBef>
                <a:spcPct val="0"/>
              </a:spcBef>
              <a:spcAft>
                <a:spcPct val="0"/>
              </a:spcAft>
            </a:pPr>
            <a:endParaRPr lang="en-US" altLang="en-US" sz="825" dirty="0"/>
          </a:p>
        </p:txBody>
      </p:sp>
      <p:sp>
        <p:nvSpPr>
          <p:cNvPr id="4" name="Text Box 2">
            <a:extLst>
              <a:ext uri="{FF2B5EF4-FFF2-40B4-BE49-F238E27FC236}">
                <a16:creationId xmlns:a16="http://schemas.microsoft.com/office/drawing/2014/main" id="{1347BA8C-1FE1-4E2E-80EB-8A93BC055F23}"/>
              </a:ext>
            </a:extLst>
          </p:cNvPr>
          <p:cNvSpPr txBox="1">
            <a:spLocks noChangeArrowheads="1"/>
          </p:cNvSpPr>
          <p:nvPr/>
        </p:nvSpPr>
        <p:spPr bwMode="auto">
          <a:xfrm>
            <a:off x="204992" y="114300"/>
            <a:ext cx="2169940" cy="3138821"/>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500" b="1" dirty="0">
                <a:solidFill>
                  <a:srgbClr val="0074AC"/>
                </a:solidFill>
                <a:latin typeface="Arial" panose="020B0604020202020204" pitchFamily="34" charset="0"/>
                <a:ea typeface="Calibri" panose="020F0502020204030204" pitchFamily="34" charset="0"/>
                <a:cs typeface="Arial" panose="020B0604020202020204" pitchFamily="34" charset="0"/>
              </a:rPr>
              <a:t>Year 2 Key Representations</a:t>
            </a:r>
            <a:endParaRPr lang="en-US" altLang="en-US" sz="1125"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1125" b="1" dirty="0">
                <a:latin typeface="Arial" panose="020B0604020202020204" pitchFamily="34" charset="0"/>
                <a:ea typeface="Calibri" panose="020F0502020204030204" pitchFamily="34" charset="0"/>
                <a:cs typeface="Arial" panose="020B0604020202020204" pitchFamily="34" charset="0"/>
              </a:rPr>
              <a:t>Find out more…</a:t>
            </a:r>
          </a:p>
          <a:p>
            <a:pPr defTabSz="685783" eaLnBrk="0" fontAlgn="base" hangingPunct="0">
              <a:spcBef>
                <a:spcPct val="0"/>
              </a:spcBef>
              <a:spcAft>
                <a:spcPct val="0"/>
              </a:spcAft>
            </a:pPr>
            <a:endParaRPr lang="en-US" altLang="en-US" sz="5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Watch the </a:t>
            </a:r>
            <a:r>
              <a:rPr lang="en-US" altLang="en-US" sz="900" b="1" dirty="0">
                <a:latin typeface="Arial" panose="020B0604020202020204" pitchFamily="34" charset="0"/>
                <a:ea typeface="Calibri" panose="020F0502020204030204" pitchFamily="34" charset="0"/>
                <a:cs typeface="Arial" panose="020B0604020202020204" pitchFamily="34" charset="0"/>
              </a:rPr>
              <a:t>Unit tutorial </a:t>
            </a:r>
            <a:r>
              <a:rPr lang="en-US" altLang="en-US" sz="900" dirty="0">
                <a:latin typeface="Arial" panose="020B0604020202020204" pitchFamily="34" charset="0"/>
                <a:ea typeface="Calibri" panose="020F0502020204030204" pitchFamily="34" charset="0"/>
                <a:cs typeface="Arial" panose="020B0604020202020204" pitchFamily="34" charset="0"/>
              </a:rPr>
              <a:t>before planning each unit.</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Read the </a:t>
            </a:r>
            <a:r>
              <a:rPr lang="en-US" altLang="en-US" sz="900" b="1" dirty="0">
                <a:latin typeface="Arial" panose="020B0604020202020204" pitchFamily="34" charset="0"/>
                <a:ea typeface="Calibri" panose="020F0502020204030204" pitchFamily="34" charset="0"/>
                <a:cs typeface="Arial" panose="020B0604020202020204" pitchFamily="34" charset="0"/>
              </a:rPr>
              <a:t>planning guides </a:t>
            </a:r>
            <a:r>
              <a:rPr lang="en-US" altLang="en-US" sz="900" dirty="0">
                <a:latin typeface="Arial" panose="020B0604020202020204" pitchFamily="34" charset="0"/>
                <a:ea typeface="Calibri" panose="020F0502020204030204" pitchFamily="34" charset="0"/>
                <a:cs typeface="Arial" panose="020B0604020202020204" pitchFamily="34" charset="0"/>
              </a:rPr>
              <a:t>for suggestions of representations.</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Make use of </a:t>
            </a:r>
            <a:r>
              <a:rPr lang="en-US" altLang="en-US" sz="900" b="1" dirty="0">
                <a:latin typeface="Arial" panose="020B0604020202020204" pitchFamily="34" charset="0"/>
                <a:ea typeface="Calibri" panose="020F0502020204030204" pitchFamily="34" charset="0"/>
                <a:cs typeface="Arial" panose="020B0604020202020204" pitchFamily="34" charset="0"/>
              </a:rPr>
              <a:t>PD videos </a:t>
            </a:r>
            <a:r>
              <a:rPr lang="en-US" altLang="en-US" sz="900" dirty="0">
                <a:latin typeface="Arial" panose="020B0604020202020204" pitchFamily="34" charset="0"/>
                <a:ea typeface="Calibri" panose="020F0502020204030204" pitchFamily="34" charset="0"/>
                <a:cs typeface="Arial" panose="020B0604020202020204" pitchFamily="34" charset="0"/>
              </a:rPr>
              <a:t>on unit pages and Progression in Calculations page.</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p:txBody>
      </p:sp>
      <p:sp>
        <p:nvSpPr>
          <p:cNvPr id="7" name="Text Box 3">
            <a:extLst>
              <a:ext uri="{FF2B5EF4-FFF2-40B4-BE49-F238E27FC236}">
                <a16:creationId xmlns:a16="http://schemas.microsoft.com/office/drawing/2014/main" id="{61ECAD20-814A-4425-AA63-E0979EC28C6E}"/>
              </a:ext>
            </a:extLst>
          </p:cNvPr>
          <p:cNvSpPr txBox="1">
            <a:spLocks noChangeArrowheads="1"/>
          </p:cNvSpPr>
          <p:nvPr/>
        </p:nvSpPr>
        <p:spPr bwMode="auto">
          <a:xfrm>
            <a:off x="204748" y="7354865"/>
            <a:ext cx="4802651" cy="2132036"/>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Representing fractions</a:t>
            </a:r>
          </a:p>
          <a:p>
            <a:pPr defTabSz="685783" eaLnBrk="0" fontAlgn="base" hangingPunct="0">
              <a:spcBef>
                <a:spcPct val="0"/>
              </a:spcBef>
              <a:spcAft>
                <a:spcPct val="0"/>
              </a:spcAft>
            </a:pPr>
            <a:endParaRPr lang="en-US" altLang="en-US" sz="500" b="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Pupils identify half and quarter of a shape and a quantity within 20 using practical experiences including equal sharing for a quantity. They are also familiar with half turns, linking this to half past on a clock face.</a:t>
            </a:r>
            <a:endParaRPr lang="en-US" altLang="en-US" sz="900" dirty="0">
              <a:latin typeface="Arial" panose="020B0604020202020204" pitchFamily="34" charset="0"/>
            </a:endParaRPr>
          </a:p>
        </p:txBody>
      </p:sp>
      <p:sp>
        <p:nvSpPr>
          <p:cNvPr id="8" name="Text Box 5">
            <a:extLst>
              <a:ext uri="{FF2B5EF4-FFF2-40B4-BE49-F238E27FC236}">
                <a16:creationId xmlns:a16="http://schemas.microsoft.com/office/drawing/2014/main" id="{F68C5AB9-17A2-427D-BEE2-D31FADDBD5EE}"/>
              </a:ext>
            </a:extLst>
          </p:cNvPr>
          <p:cNvSpPr txBox="1">
            <a:spLocks noChangeArrowheads="1"/>
          </p:cNvSpPr>
          <p:nvPr/>
        </p:nvSpPr>
        <p:spPr bwMode="auto">
          <a:xfrm>
            <a:off x="5161358" y="7347134"/>
            <a:ext cx="5064186" cy="2139767"/>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Doubling and halving</a:t>
            </a:r>
          </a:p>
          <a:p>
            <a:pPr defTabSz="685783" eaLnBrk="0" fontAlgn="base" hangingPunct="0">
              <a:spcBef>
                <a:spcPct val="0"/>
              </a:spcBef>
              <a:spcAft>
                <a:spcPct val="0"/>
              </a:spcAft>
            </a:pPr>
            <a:endParaRPr lang="en-US" altLang="en-US" sz="500"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Pupils have had opportunities to represent doubling and halving within 20 using concrete and pictorial representations. This is connected to their understanding of half. Some facts will be recalled.</a:t>
            </a:r>
            <a:endParaRPr lang="en-US" altLang="en-US" sz="500" b="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825" dirty="0"/>
          </a:p>
        </p:txBody>
      </p:sp>
      <p:sp>
        <p:nvSpPr>
          <p:cNvPr id="9" name="Text Box 39">
            <a:extLst>
              <a:ext uri="{FF2B5EF4-FFF2-40B4-BE49-F238E27FC236}">
                <a16:creationId xmlns:a16="http://schemas.microsoft.com/office/drawing/2014/main" id="{8B63CE34-F6E5-485E-9646-97CED52935B2}"/>
              </a:ext>
            </a:extLst>
          </p:cNvPr>
          <p:cNvSpPr txBox="1">
            <a:spLocks noChangeArrowheads="1"/>
          </p:cNvSpPr>
          <p:nvPr/>
        </p:nvSpPr>
        <p:spPr bwMode="auto">
          <a:xfrm>
            <a:off x="2551057" y="2228850"/>
            <a:ext cx="7674487" cy="1024271"/>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Number lines</a:t>
            </a:r>
          </a:p>
          <a:p>
            <a:pPr defTabSz="685783" eaLnBrk="0" fontAlgn="base" hangingPunct="0">
              <a:spcBef>
                <a:spcPct val="0"/>
              </a:spcBef>
              <a:spcAft>
                <a:spcPct val="0"/>
              </a:spcAft>
            </a:pPr>
            <a:endParaRPr lang="en-US" altLang="en-US" sz="5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Number lines can be used to represent and compare numbers and can be used alongside a bead string. They demonstrate the continuous nature of the number system. Pupils have ordered numbers on a number line.</a:t>
            </a:r>
            <a:endParaRPr lang="en-US" altLang="en-US" sz="900" dirty="0">
              <a:latin typeface="Arial" panose="020B0604020202020204" pitchFamily="34" charset="0"/>
            </a:endParaRPr>
          </a:p>
        </p:txBody>
      </p:sp>
      <p:sp>
        <p:nvSpPr>
          <p:cNvPr id="12" name="Text Box 2">
            <a:extLst>
              <a:ext uri="{FF2B5EF4-FFF2-40B4-BE49-F238E27FC236}">
                <a16:creationId xmlns:a16="http://schemas.microsoft.com/office/drawing/2014/main" id="{7242BB97-0634-490D-9695-7372C490526E}"/>
              </a:ext>
            </a:extLst>
          </p:cNvPr>
          <p:cNvSpPr txBox="1">
            <a:spLocks noChangeArrowheads="1"/>
          </p:cNvSpPr>
          <p:nvPr/>
        </p:nvSpPr>
        <p:spPr bwMode="auto">
          <a:xfrm>
            <a:off x="10391351" y="5676899"/>
            <a:ext cx="2187501" cy="3810001"/>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Division by sharing / grouping</a:t>
            </a:r>
          </a:p>
          <a:p>
            <a:pPr>
              <a:lnSpc>
                <a:spcPct val="107000"/>
              </a:lnSpc>
            </a:pPr>
            <a:endParaRPr lang="en-GB" sz="5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have been exposed to the concept of division within 20 through equal grouping and equal sharing. They have also explored unequal grouping and sharing. Pupils should explore the terms grouping and sharing and be familiar with both.</a:t>
            </a:r>
          </a:p>
          <a:p>
            <a:pPr>
              <a:lnSpc>
                <a:spcPct val="107000"/>
              </a:lnSpc>
            </a:pPr>
            <a:endParaRPr lang="en-GB" sz="9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9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9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9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900"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pPr>
            <a:r>
              <a:rPr lang="en-GB" sz="900" i="1" dirty="0">
                <a:latin typeface="Arial" panose="020B0604020202020204" pitchFamily="34" charset="0"/>
                <a:ea typeface="Calibri" panose="020F0502020204030204" pitchFamily="34" charset="0"/>
                <a:cs typeface="Times New Roman" panose="02020603050405020304" pitchFamily="18" charset="0"/>
              </a:rPr>
              <a:t>20 shared into five equal groups gives four in each group.</a:t>
            </a:r>
          </a:p>
          <a:p>
            <a:pPr algn="ctr">
              <a:lnSpc>
                <a:spcPct val="107000"/>
              </a:lnSpc>
            </a:pPr>
            <a:endParaRPr lang="en-GB" sz="900" i="1"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pPr>
            <a:endParaRPr lang="en-GB" sz="900" i="1"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pPr>
            <a:endParaRPr lang="en-GB" sz="900" i="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1125" b="1" i="1"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pPr>
            <a:r>
              <a:rPr lang="en-GB" sz="900" i="1" dirty="0">
                <a:latin typeface="Arial" panose="020B0604020202020204" pitchFamily="34" charset="0"/>
                <a:ea typeface="Calibri" panose="020F0502020204030204" pitchFamily="34" charset="0"/>
                <a:cs typeface="Times New Roman" panose="02020603050405020304" pitchFamily="18" charset="0"/>
              </a:rPr>
              <a:t>20 grouped into groups of five gives four groups.</a:t>
            </a:r>
            <a:endParaRPr lang="en-GB" sz="9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GB" sz="5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Text Box 330">
                <a:extLst>
                  <a:ext uri="{FF2B5EF4-FFF2-40B4-BE49-F238E27FC236}">
                    <a16:creationId xmlns:a16="http://schemas.microsoft.com/office/drawing/2014/main" id="{D540CB07-5770-43B9-B8B5-DA7F2DB45804}"/>
                  </a:ext>
                </a:extLst>
              </p:cNvPr>
              <p:cNvSpPr txBox="1">
                <a:spLocks noChangeArrowheads="1"/>
              </p:cNvSpPr>
              <p:nvPr/>
            </p:nvSpPr>
            <p:spPr bwMode="auto">
              <a:xfrm>
                <a:off x="10391352" y="114300"/>
                <a:ext cx="2187501" cy="5146469"/>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Part-whole language and representations</a:t>
                </a:r>
              </a:p>
              <a:p>
                <a:pPr defTabSz="685783" eaLnBrk="0" fontAlgn="base" hangingPunct="0">
                  <a:spcBef>
                    <a:spcPct val="0"/>
                  </a:spcBef>
                  <a:spcAft>
                    <a:spcPct val="0"/>
                  </a:spcAft>
                </a:pPr>
                <a:endParaRPr lang="en-US" altLang="en-US" sz="5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A part-whole model is used to represent the relationship between numbers and will have been used for addition and subtraction. The model is made of a </a:t>
                </a:r>
                <a:r>
                  <a:rPr lang="en-US" altLang="en-US" sz="900" b="1" dirty="0">
                    <a:latin typeface="Arial" panose="020B0604020202020204" pitchFamily="34" charset="0"/>
                    <a:ea typeface="Calibri" panose="020F0502020204030204" pitchFamily="34" charset="0"/>
                    <a:cs typeface="Arial" panose="020B0604020202020204" pitchFamily="34" charset="0"/>
                  </a:rPr>
                  <a:t>whole</a:t>
                </a:r>
                <a:r>
                  <a:rPr lang="en-US" altLang="en-US" sz="900" dirty="0">
                    <a:latin typeface="Arial" panose="020B0604020202020204" pitchFamily="34" charset="0"/>
                    <a:ea typeface="Calibri" panose="020F0502020204030204" pitchFamily="34" charset="0"/>
                    <a:cs typeface="Arial" panose="020B0604020202020204" pitchFamily="34" charset="0"/>
                  </a:rPr>
                  <a:t> and two or more </a:t>
                </a:r>
                <a:r>
                  <a:rPr lang="en-US" altLang="en-US" sz="900" b="1" dirty="0">
                    <a:latin typeface="Arial" panose="020B0604020202020204" pitchFamily="34" charset="0"/>
                    <a:ea typeface="Calibri" panose="020F0502020204030204" pitchFamily="34" charset="0"/>
                    <a:cs typeface="Arial" panose="020B0604020202020204" pitchFamily="34" charset="0"/>
                  </a:rPr>
                  <a:t>parts</a:t>
                </a:r>
                <a:r>
                  <a:rPr lang="en-US" altLang="en-US" sz="900" dirty="0">
                    <a:latin typeface="Arial" panose="020B0604020202020204" pitchFamily="34" charset="0"/>
                    <a:ea typeface="Calibri" panose="020F0502020204030204" pitchFamily="34" charset="0"/>
                    <a:cs typeface="Arial" panose="020B0604020202020204" pitchFamily="34" charset="0"/>
                  </a:rPr>
                  <a:t>.</a:t>
                </a: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	    The whole is ten. One 	     part is six and one part 	     is four. Six plus four is 	     equal to ten.</a:t>
                </a:r>
              </a:p>
              <a:p>
                <a:pPr defTabSz="685783" eaLnBrk="0" fontAlgn="base" hangingPunct="0">
                  <a:spcBef>
                    <a:spcPct val="0"/>
                  </a:spcBef>
                  <a:spcAft>
                    <a:spcPct val="0"/>
                  </a:spcAft>
                </a:pPr>
                <a:endParaRPr lang="en-US" altLang="en-US" sz="900" i="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600" dirty="0"/>
              </a:p>
              <a:p>
                <a:pPr algn="ctr" defTabSz="685783" eaLnBrk="0" fontAlgn="base" hangingPunct="0">
                  <a:spcBef>
                    <a:spcPct val="0"/>
                  </a:spcBef>
                  <a:spcAft>
                    <a:spcPct val="0"/>
                  </a:spcAft>
                </a:pPr>
                <a:r>
                  <a:rPr lang="en-US" altLang="en-US" sz="900" b="1" dirty="0">
                    <a:solidFill>
                      <a:srgbClr val="0070C0"/>
                    </a:solidFill>
                    <a:latin typeface="Arial" panose="020B0604020202020204" pitchFamily="34" charset="0"/>
                    <a:ea typeface="Calibri" panose="020F0502020204030204" pitchFamily="34" charset="0"/>
                    <a:cs typeface="Arial" panose="020B0604020202020204" pitchFamily="34" charset="0"/>
                  </a:rPr>
                  <a:t>whole</a:t>
                </a:r>
                <a:r>
                  <a:rPr lang="en-US" altLang="en-US" sz="900" b="1" dirty="0">
                    <a:latin typeface="Arial" panose="020B0604020202020204" pitchFamily="34" charset="0"/>
                    <a:ea typeface="Calibri" panose="020F0502020204030204" pitchFamily="34" charset="0"/>
                    <a:cs typeface="Arial" panose="020B0604020202020204" pitchFamily="34" charset="0"/>
                  </a:rPr>
                  <a:t> = </a:t>
                </a:r>
                <a:r>
                  <a:rPr lang="en-US" altLang="en-US" sz="900" b="1" dirty="0">
                    <a:solidFill>
                      <a:srgbClr val="FF0000"/>
                    </a:solidFill>
                    <a:latin typeface="Arial" panose="020B0604020202020204" pitchFamily="34" charset="0"/>
                    <a:ea typeface="Calibri" panose="020F0502020204030204" pitchFamily="34" charset="0"/>
                    <a:cs typeface="Arial" panose="020B0604020202020204" pitchFamily="34" charset="0"/>
                  </a:rPr>
                  <a:t>part </a:t>
                </a:r>
                <a:r>
                  <a:rPr lang="en-US" altLang="en-US" sz="900" b="1" dirty="0">
                    <a:latin typeface="Arial" panose="020B0604020202020204" pitchFamily="34" charset="0"/>
                    <a:ea typeface="Calibri" panose="020F0502020204030204" pitchFamily="34" charset="0"/>
                    <a:cs typeface="Arial" panose="020B0604020202020204" pitchFamily="34" charset="0"/>
                  </a:rPr>
                  <a:t>+ </a:t>
                </a:r>
                <a:r>
                  <a:rPr lang="en-US" altLang="en-US" sz="900" b="1" dirty="0">
                    <a:solidFill>
                      <a:srgbClr val="FF0000"/>
                    </a:solidFill>
                    <a:latin typeface="Arial" panose="020B0604020202020204" pitchFamily="34" charset="0"/>
                    <a:ea typeface="Calibri" panose="020F0502020204030204" pitchFamily="34" charset="0"/>
                    <a:cs typeface="Arial" panose="020B0604020202020204" pitchFamily="34" charset="0"/>
                  </a:rPr>
                  <a:t>part</a:t>
                </a:r>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altLang="en-US" sz="900" b="1" i="1" smtClean="0">
                          <a:solidFill>
                            <a:srgbClr val="0070C0"/>
                          </a:solidFill>
                          <a:latin typeface="Cambria Math"/>
                          <a:ea typeface="Calibri" panose="020F0502020204030204" pitchFamily="34" charset="0"/>
                          <a:cs typeface="Arial" panose="020B0604020202020204" pitchFamily="34" charset="0"/>
                        </a:rPr>
                        <m:t>𝟏𝟎</m:t>
                      </m:r>
                      <m:r>
                        <a:rPr lang="en-GB" altLang="en-US" sz="900" b="1" i="1" smtClean="0">
                          <a:latin typeface="Cambria Math"/>
                          <a:ea typeface="Calibri" panose="020F0502020204030204" pitchFamily="34" charset="0"/>
                          <a:cs typeface="Arial" panose="020B0604020202020204" pitchFamily="34" charset="0"/>
                        </a:rPr>
                        <m:t>=</m:t>
                      </m:r>
                      <m:r>
                        <a:rPr lang="en-GB" altLang="en-US" sz="900" b="1" i="1" smtClean="0">
                          <a:solidFill>
                            <a:srgbClr val="FF0000"/>
                          </a:solidFill>
                          <a:latin typeface="Cambria Math"/>
                          <a:ea typeface="Calibri" panose="020F0502020204030204" pitchFamily="34" charset="0"/>
                          <a:cs typeface="Arial" panose="020B0604020202020204" pitchFamily="34" charset="0"/>
                        </a:rPr>
                        <m:t>𝟔</m:t>
                      </m:r>
                      <m:r>
                        <a:rPr lang="en-GB" altLang="en-US" sz="900" b="1" i="1" smtClean="0">
                          <a:latin typeface="Cambria Math"/>
                          <a:ea typeface="Calibri" panose="020F0502020204030204" pitchFamily="34" charset="0"/>
                          <a:cs typeface="Arial" panose="020B0604020202020204" pitchFamily="34" charset="0"/>
                        </a:rPr>
                        <m:t>+</m:t>
                      </m:r>
                      <m:r>
                        <a:rPr lang="en-GB" altLang="en-US" sz="900" b="1" i="1" smtClean="0">
                          <a:solidFill>
                            <a:srgbClr val="FF0000"/>
                          </a:solidFill>
                          <a:latin typeface="Cambria Math"/>
                          <a:ea typeface="Calibri" panose="020F0502020204030204" pitchFamily="34" charset="0"/>
                          <a:cs typeface="Arial" panose="020B0604020202020204" pitchFamily="34" charset="0"/>
                        </a:rPr>
                        <m:t>𝟒</m:t>
                      </m:r>
                    </m:oMath>
                  </m:oMathPara>
                </a14:m>
                <a:endParaRPr lang="en-US" altLang="en-US" sz="9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6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By moving the manipulatives the model represents subtraction. Care should be taken to ensure connections between the movement of the manipulatives:</a:t>
                </a:r>
                <a:r>
                  <a:rPr lang="en-US" altLang="en-US" sz="900" i="1" dirty="0">
                    <a:latin typeface="Arial" panose="020B0604020202020204" pitchFamily="34" charset="0"/>
                    <a:ea typeface="Calibri" panose="020F0502020204030204" pitchFamily="34" charset="0"/>
                    <a:cs typeface="Arial" panose="020B0604020202020204" pitchFamily="34" charset="0"/>
                  </a:rPr>
                  <a:t> I subtract one part of six. I am taking away one part of six.</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	    </a:t>
                </a:r>
                <a:r>
                  <a:rPr lang="en-US" altLang="en-US" sz="900" i="1" dirty="0">
                    <a:latin typeface="Arial" panose="020B0604020202020204" pitchFamily="34" charset="0"/>
                    <a:ea typeface="Calibri" panose="020F0502020204030204" pitchFamily="34" charset="0"/>
                    <a:cs typeface="Arial" panose="020B0604020202020204" pitchFamily="34" charset="0"/>
                  </a:rPr>
                  <a:t>The whole is ten. I 	     subtract one part of 	     six. The missing part is 	     four. Ten subtract six 	     is equal to four.</a:t>
                </a:r>
              </a:p>
              <a:p>
                <a:pPr defTabSz="685783" eaLnBrk="0" fontAlgn="base" hangingPunct="0">
                  <a:spcBef>
                    <a:spcPct val="0"/>
                  </a:spcBef>
                  <a:spcAft>
                    <a:spcPct val="0"/>
                  </a:spcAft>
                </a:pPr>
                <a:endParaRPr lang="en-US" altLang="en-US" sz="900" i="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i="1" dirty="0">
                  <a:latin typeface="Arial" panose="020B0604020202020204" pitchFamily="34" charset="0"/>
                  <a:ea typeface="Calibri" panose="020F0502020204030204" pitchFamily="34" charset="0"/>
                  <a:cs typeface="Arial" panose="020B0604020202020204" pitchFamily="34" charset="0"/>
                </a:endParaRPr>
              </a:p>
              <a:p>
                <a:pPr algn="ctr" defTabSz="685783" eaLnBrk="0" fontAlgn="base" hangingPunct="0">
                  <a:spcBef>
                    <a:spcPct val="0"/>
                  </a:spcBef>
                  <a:spcAft>
                    <a:spcPct val="0"/>
                  </a:spcAft>
                </a:pPr>
                <a:r>
                  <a:rPr lang="en-US" altLang="en-US" sz="900" b="1" dirty="0">
                    <a:solidFill>
                      <a:srgbClr val="00B0F0"/>
                    </a:solidFill>
                    <a:latin typeface="Arial" panose="020B0604020202020204" pitchFamily="34" charset="0"/>
                    <a:ea typeface="Calibri" panose="020F0502020204030204" pitchFamily="34" charset="0"/>
                    <a:cs typeface="Arial" panose="020B0604020202020204" pitchFamily="34" charset="0"/>
                  </a:rPr>
                  <a:t>whole</a:t>
                </a:r>
                <a:r>
                  <a:rPr lang="en-US" altLang="en-US" sz="900" b="1" dirty="0">
                    <a:latin typeface="Arial" panose="020B0604020202020204" pitchFamily="34" charset="0"/>
                    <a:ea typeface="Calibri" panose="020F0502020204030204" pitchFamily="34" charset="0"/>
                    <a:cs typeface="Arial" panose="020B0604020202020204" pitchFamily="34" charset="0"/>
                  </a:rPr>
                  <a:t> – </a:t>
                </a:r>
                <a:r>
                  <a:rPr lang="en-US" altLang="en-US" sz="900" b="1" dirty="0">
                    <a:solidFill>
                      <a:srgbClr val="FF0000"/>
                    </a:solidFill>
                    <a:latin typeface="Arial" panose="020B0604020202020204" pitchFamily="34" charset="0"/>
                    <a:ea typeface="Calibri" panose="020F0502020204030204" pitchFamily="34" charset="0"/>
                    <a:cs typeface="Arial" panose="020B0604020202020204" pitchFamily="34" charset="0"/>
                  </a:rPr>
                  <a:t>part </a:t>
                </a:r>
                <a:r>
                  <a:rPr lang="en-US" altLang="en-US" sz="900" b="1" dirty="0">
                    <a:latin typeface="Arial" panose="020B0604020202020204" pitchFamily="34" charset="0"/>
                    <a:ea typeface="Calibri" panose="020F0502020204030204" pitchFamily="34" charset="0"/>
                    <a:cs typeface="Arial" panose="020B0604020202020204" pitchFamily="34" charset="0"/>
                  </a:rPr>
                  <a:t>= </a:t>
                </a:r>
                <a:r>
                  <a:rPr lang="en-US" altLang="en-US" sz="900" b="1" dirty="0">
                    <a:solidFill>
                      <a:srgbClr val="FF0000"/>
                    </a:solidFill>
                    <a:latin typeface="Arial" panose="020B0604020202020204" pitchFamily="34" charset="0"/>
                    <a:ea typeface="Calibri" panose="020F0502020204030204" pitchFamily="34" charset="0"/>
                    <a:cs typeface="Arial" panose="020B0604020202020204" pitchFamily="34" charset="0"/>
                  </a:rPr>
                  <a:t>part</a:t>
                </a:r>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altLang="en-US" sz="900" b="1" i="1" smtClean="0">
                          <a:solidFill>
                            <a:srgbClr val="00B0F0"/>
                          </a:solidFill>
                          <a:latin typeface="Cambria Math"/>
                        </a:rPr>
                        <m:t>𝟏𝟎</m:t>
                      </m:r>
                      <m:r>
                        <a:rPr lang="en-GB" altLang="en-US" sz="900" b="1" i="1" smtClean="0">
                          <a:solidFill>
                            <a:schemeClr val="tx1"/>
                          </a:solidFill>
                          <a:latin typeface="Cambria Math"/>
                        </a:rPr>
                        <m:t>−</m:t>
                      </m:r>
                      <m:r>
                        <a:rPr lang="en-GB" altLang="en-US" sz="900" b="1" i="1" smtClean="0">
                          <a:solidFill>
                            <a:srgbClr val="FF0000"/>
                          </a:solidFill>
                          <a:latin typeface="Cambria Math"/>
                        </a:rPr>
                        <m:t>𝟔</m:t>
                      </m:r>
                      <m:r>
                        <a:rPr lang="en-GB" altLang="en-US" sz="900" b="1" i="1" smtClean="0">
                          <a:solidFill>
                            <a:schemeClr val="tx1"/>
                          </a:solidFill>
                          <a:latin typeface="Cambria Math"/>
                        </a:rPr>
                        <m:t>=</m:t>
                      </m:r>
                      <m:r>
                        <a:rPr lang="en-GB" altLang="en-US" sz="900" b="1" i="1" smtClean="0">
                          <a:solidFill>
                            <a:srgbClr val="FF0000"/>
                          </a:solidFill>
                          <a:latin typeface="Cambria Math"/>
                        </a:rPr>
                        <m:t>𝟒</m:t>
                      </m:r>
                    </m:oMath>
                  </m:oMathPara>
                </a14:m>
                <a:endParaRPr lang="en-US" altLang="en-US" sz="900" b="1" dirty="0">
                  <a:solidFill>
                    <a:srgbClr val="FF0000"/>
                  </a:solidFill>
                  <a:latin typeface="Arial" panose="020B0604020202020204" pitchFamily="34" charset="0"/>
                </a:endParaRPr>
              </a:p>
            </p:txBody>
          </p:sp>
        </mc:Choice>
        <mc:Fallback xmlns="">
          <p:sp>
            <p:nvSpPr>
              <p:cNvPr id="30" name="Text Box 330">
                <a:extLst>
                  <a:ext uri="{FF2B5EF4-FFF2-40B4-BE49-F238E27FC236}">
                    <a16:creationId xmlns:a16="http://schemas.microsoft.com/office/drawing/2014/main" id="{D540CB07-5770-43B9-B8B5-DA7F2DB45804}"/>
                  </a:ext>
                </a:extLst>
              </p:cNvPr>
              <p:cNvSpPr txBox="1">
                <a:spLocks noRot="1" noChangeAspect="1" noMove="1" noResize="1" noEditPoints="1" noAdjustHandles="1" noChangeArrowheads="1" noChangeShapeType="1" noTextEdit="1"/>
              </p:cNvSpPr>
              <p:nvPr/>
            </p:nvSpPr>
            <p:spPr bwMode="auto">
              <a:xfrm>
                <a:off x="10391352" y="114300"/>
                <a:ext cx="2187501" cy="5146469"/>
              </a:xfrm>
              <a:prstGeom prst="rect">
                <a:avLst/>
              </a:prstGeom>
              <a:blipFill>
                <a:blip r:embed="rId2"/>
                <a:stretch>
                  <a:fillRect l="-833" t="-236"/>
                </a:stretch>
              </a:blipFill>
              <a:ln w="9525">
                <a:solidFill>
                  <a:srgbClr val="000000"/>
                </a:solidFill>
                <a:miter lim="800000"/>
                <a:headEnd/>
                <a:tailEnd/>
              </a:ln>
            </p:spPr>
            <p:txBody>
              <a:bodyPr/>
              <a:lstStyle/>
              <a:p>
                <a:r>
                  <a:rPr lang="en-GB">
                    <a:noFill/>
                  </a:rPr>
                  <a:t> </a:t>
                </a:r>
              </a:p>
            </p:txBody>
          </p:sp>
        </mc:Fallback>
      </mc:AlternateContent>
      <p:pic>
        <p:nvPicPr>
          <p:cNvPr id="2377" name="Picture 127">
            <a:extLst>
              <a:ext uri="{FF2B5EF4-FFF2-40B4-BE49-F238E27FC236}">
                <a16:creationId xmlns:a16="http://schemas.microsoft.com/office/drawing/2014/main" id="{452E5F3B-C54E-4075-B87E-8802DB613E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9088" y="1301107"/>
            <a:ext cx="783431" cy="78343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235">
            <a:extLst>
              <a:ext uri="{FF2B5EF4-FFF2-40B4-BE49-F238E27FC236}">
                <a16:creationId xmlns:a16="http://schemas.microsoft.com/office/drawing/2014/main" id="{ABBF921D-3BC5-44CD-A283-35D643BC9F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59088" y="3619411"/>
            <a:ext cx="783431" cy="7834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9" name="Text Box 2">
                <a:extLst>
                  <a:ext uri="{FF2B5EF4-FFF2-40B4-BE49-F238E27FC236}">
                    <a16:creationId xmlns:a16="http://schemas.microsoft.com/office/drawing/2014/main" id="{0861A643-B26D-46EB-B91A-CD55F80BCC4C}"/>
                  </a:ext>
                </a:extLst>
              </p:cNvPr>
              <p:cNvSpPr txBox="1">
                <a:spLocks noChangeArrowheads="1"/>
              </p:cNvSpPr>
              <p:nvPr/>
            </p:nvSpPr>
            <p:spPr bwMode="auto">
              <a:xfrm>
                <a:off x="204747" y="5044262"/>
                <a:ext cx="4802651" cy="2139767"/>
              </a:xfrm>
              <a:prstGeom prst="rect">
                <a:avLst/>
              </a:prstGeom>
              <a:no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The ‘make 10’ strategy</a:t>
                </a:r>
              </a:p>
              <a:p>
                <a:pPr>
                  <a:lnSpc>
                    <a:spcPct val="107000"/>
                  </a:lnSpc>
                </a:pPr>
                <a:endParaRPr lang="en-GB" sz="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apply number bonds to 10 to calculate how many more/less to the next multiple of ten. They partition the part into two parts to calculate mentally. Using concrete or pictorial representations can scaffold thinking.</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GB" sz="500" i="1" dirty="0">
                  <a:latin typeface="Cambria Math" panose="02040503050406030204" pitchFamily="18" charset="0"/>
                  <a:ea typeface="Calibri" panose="020F0502020204030204" pitchFamily="34" charset="0"/>
                  <a:cs typeface="Arial" panose="020B0604020202020204" pitchFamily="34" charset="0"/>
                </a:endParaRPr>
              </a:p>
              <a:p>
                <a:pPr algn="ctr">
                  <a:lnSpc>
                    <a:spcPct val="107000"/>
                  </a:lnSpc>
                  <a:spcAft>
                    <a:spcPts val="600"/>
                  </a:spcAft>
                </a:pPr>
                <a14:m>
                  <m:oMath xmlns:m="http://schemas.openxmlformats.org/officeDocument/2006/math">
                    <m:r>
                      <a:rPr lang="en-GB" sz="900" i="1">
                        <a:latin typeface="Cambria Math"/>
                        <a:ea typeface="Calibri" panose="020F0502020204030204" pitchFamily="34" charset="0"/>
                        <a:cs typeface="Arial" panose="020B0604020202020204" pitchFamily="34" charset="0"/>
                      </a:rPr>
                      <m:t>8</m:t>
                    </m:r>
                    <m:r>
                      <a:rPr lang="en-GB" sz="900" b="0" i="1" smtClean="0">
                        <a:latin typeface="Cambria Math"/>
                        <a:ea typeface="Calibri" panose="020F0502020204030204" pitchFamily="34" charset="0"/>
                        <a:cs typeface="Arial" panose="020B0604020202020204" pitchFamily="34" charset="0"/>
                      </a:rPr>
                      <m:t>+6= ?</m:t>
                    </m:r>
                  </m:oMath>
                </a14:m>
                <a:r>
                  <a:rPr lang="en-GB" sz="900" i="1" dirty="0">
                    <a:latin typeface="Cambria Math" panose="02040503050406030204" pitchFamily="18" charset="0"/>
                    <a:ea typeface="Calibri" panose="020F0502020204030204" pitchFamily="34" charset="0"/>
                    <a:cs typeface="Arial" panose="020B0604020202020204" pitchFamily="34" charset="0"/>
                  </a:rPr>
                  <a:t> I know eight and two make 10 so I can partition six into two and four.</a:t>
                </a:r>
              </a:p>
              <a:p>
                <a:pPr algn="ctr">
                  <a:lnSpc>
                    <a:spcPct val="107000"/>
                  </a:lnSpc>
                  <a:spcAft>
                    <a:spcPts val="600"/>
                  </a:spcAft>
                </a:pPr>
                <a:endParaRPr lang="en-GB" sz="900" i="1" dirty="0">
                  <a:latin typeface="Cambria Math" panose="02040503050406030204" pitchFamily="18" charset="0"/>
                  <a:ea typeface="Calibri" panose="020F0502020204030204" pitchFamily="34" charset="0"/>
                  <a:cs typeface="Arial" panose="020B0604020202020204" pitchFamily="34" charset="0"/>
                </a:endParaRPr>
              </a:p>
              <a:p>
                <a:pPr algn="ctr">
                  <a:lnSpc>
                    <a:spcPct val="107000"/>
                  </a:lnSpc>
                  <a:spcAft>
                    <a:spcPts val="600"/>
                  </a:spcAft>
                </a:pPr>
                <a:endParaRPr lang="en-GB" sz="900" i="1" dirty="0">
                  <a:latin typeface="Cambria Math" panose="02040503050406030204" pitchFamily="18" charset="0"/>
                  <a:ea typeface="Calibri" panose="020F0502020204030204" pitchFamily="34" charset="0"/>
                  <a:cs typeface="Arial" panose="020B0604020202020204" pitchFamily="34" charset="0"/>
                </a:endParaRPr>
              </a:p>
              <a:p>
                <a:pPr algn="ctr">
                  <a:lnSpc>
                    <a:spcPct val="107000"/>
                  </a:lnSpc>
                  <a:spcAft>
                    <a:spcPts val="600"/>
                  </a:spcAft>
                </a:pPr>
                <a:endParaRPr lang="en-GB" sz="900" i="1" dirty="0">
                  <a:latin typeface="Cambria Math" panose="02040503050406030204" pitchFamily="18" charset="0"/>
                  <a:ea typeface="Calibri" panose="020F0502020204030204" pitchFamily="34" charset="0"/>
                  <a:cs typeface="Arial" panose="020B0604020202020204" pitchFamily="34" charset="0"/>
                </a:endParaRPr>
              </a:p>
              <a:p>
                <a:pPr algn="ctr">
                  <a:lnSpc>
                    <a:spcPct val="107000"/>
                  </a:lnSpc>
                  <a:spcAft>
                    <a:spcPts val="600"/>
                  </a:spcAft>
                </a:pPr>
                <a:r>
                  <a:rPr lang="en-GB" sz="900" i="1" dirty="0">
                    <a:latin typeface="Cambria Math" panose="02040503050406030204" pitchFamily="18" charset="0"/>
                    <a:ea typeface="Calibri" panose="020F0502020204030204" pitchFamily="34" charset="0"/>
                    <a:cs typeface="Arial" panose="020B0604020202020204" pitchFamily="34" charset="0"/>
                  </a:rPr>
                  <a:t> </a:t>
                </a:r>
              </a:p>
            </p:txBody>
          </p:sp>
        </mc:Choice>
        <mc:Fallback xmlns="">
          <p:sp>
            <p:nvSpPr>
              <p:cNvPr id="39" name="Text Box 2">
                <a:extLst>
                  <a:ext uri="{FF2B5EF4-FFF2-40B4-BE49-F238E27FC236}">
                    <a16:creationId xmlns="" xmlns:a16="http://schemas.microsoft.com/office/drawing/2014/main" xmlns:a14="http://schemas.microsoft.com/office/drawing/2010/main" id="{0861A643-B26D-46EB-B91A-CD55F80BCC4C}"/>
                  </a:ext>
                </a:extLst>
              </p:cNvPr>
              <p:cNvSpPr txBox="1">
                <a:spLocks noRot="1" noChangeAspect="1" noMove="1" noResize="1" noEditPoints="1" noAdjustHandles="1" noChangeArrowheads="1" noChangeShapeType="1" noTextEdit="1"/>
              </p:cNvSpPr>
              <p:nvPr/>
            </p:nvSpPr>
            <p:spPr bwMode="auto">
              <a:xfrm>
                <a:off x="204747" y="5044262"/>
                <a:ext cx="4802651" cy="2139767"/>
              </a:xfrm>
              <a:prstGeom prst="rect">
                <a:avLst/>
              </a:prstGeom>
              <a:blipFill rotWithShape="1">
                <a:blip r:embed="rId5"/>
                <a:stretch>
                  <a:fillRect l="-380" t="-283"/>
                </a:stretch>
              </a:blipFill>
              <a:ln w="9525">
                <a:solidFill>
                  <a:srgbClr val="000000"/>
                </a:solidFill>
                <a:miter lim="800000"/>
                <a:headEnd/>
                <a:tailEnd/>
              </a:ln>
            </p:spPr>
            <p:txBody>
              <a:bodyPr/>
              <a:lstStyle/>
              <a:p>
                <a:r>
                  <a:rPr lang="en-GB">
                    <a:noFill/>
                  </a:rPr>
                  <a:t> </a:t>
                </a:r>
              </a:p>
            </p:txBody>
          </p:sp>
        </mc:Fallback>
      </mc:AlternateContent>
      <p:sp>
        <p:nvSpPr>
          <p:cNvPr id="43" name="Text Box 2">
            <a:extLst>
              <a:ext uri="{FF2B5EF4-FFF2-40B4-BE49-F238E27FC236}">
                <a16:creationId xmlns:a16="http://schemas.microsoft.com/office/drawing/2014/main" id="{3275597B-11C8-4B36-B9C8-274BC78F6A27}"/>
              </a:ext>
            </a:extLst>
          </p:cNvPr>
          <p:cNvSpPr txBox="1">
            <a:spLocks noChangeArrowheads="1"/>
          </p:cNvSpPr>
          <p:nvPr/>
        </p:nvSpPr>
        <p:spPr bwMode="auto">
          <a:xfrm>
            <a:off x="2557295" y="114299"/>
            <a:ext cx="7668249" cy="2046753"/>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Representations of number</a:t>
            </a:r>
          </a:p>
          <a:p>
            <a:pPr>
              <a:lnSpc>
                <a:spcPct val="107000"/>
              </a:lnSpc>
            </a:pPr>
            <a:endParaRPr lang="en-GB" sz="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have primarily used counters, cubes and other discrete objects to represent number. Cubes have been used to support the process of </a:t>
            </a:r>
            <a:r>
              <a:rPr lang="en-GB" sz="900" b="1" dirty="0">
                <a:latin typeface="Arial" panose="020B0604020202020204" pitchFamily="34" charset="0"/>
                <a:ea typeface="Calibri" panose="020F0502020204030204" pitchFamily="34" charset="0"/>
                <a:cs typeface="Times New Roman" panose="02020603050405020304" pitchFamily="18" charset="0"/>
              </a:rPr>
              <a:t>regrouping</a:t>
            </a:r>
            <a:r>
              <a:rPr lang="en-GB" sz="900" dirty="0">
                <a:latin typeface="Arial" panose="020B0604020202020204" pitchFamily="34" charset="0"/>
                <a:ea typeface="Calibri" panose="020F0502020204030204" pitchFamily="34" charset="0"/>
                <a:cs typeface="Times New Roman" panose="02020603050405020304" pitchFamily="18" charset="0"/>
              </a:rPr>
              <a:t> – one ten is equal to ten ones. A ten frame supports this  alongside number bonds for 10. Both are used to represent teen numbers.</a:t>
            </a:r>
          </a:p>
          <a:p>
            <a:pPr>
              <a:lnSpc>
                <a:spcPct val="107000"/>
              </a:lnSpc>
            </a:pPr>
            <a:endParaRPr lang="en-GB" sz="9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9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9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9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9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5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9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5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7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have also encountered Dienes equipment to represent larger integers to 100. Counting in tens to identify these numbers has also been developed. </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825" i="1" dirty="0">
                <a:latin typeface="Arial" panose="020B0604020202020204" pitchFamily="34" charset="0"/>
                <a:ea typeface="Calibri" panose="020F0502020204030204" pitchFamily="34" charset="0"/>
                <a:cs typeface="Times New Roman" panose="02020603050405020304" pitchFamily="18" charset="0"/>
              </a:rPr>
              <a:t> </a:t>
            </a:r>
            <a:endParaRPr lang="en-GB" sz="825"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59" name="Picture 382">
            <a:extLst>
              <a:ext uri="{FF2B5EF4-FFF2-40B4-BE49-F238E27FC236}">
                <a16:creationId xmlns:a16="http://schemas.microsoft.com/office/drawing/2014/main" id="{E9FEF8F6-028D-475A-97F7-B57930F8FD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4663" y="2788521"/>
            <a:ext cx="2200988" cy="428227"/>
          </a:xfrm>
          <a:prstGeom prst="rect">
            <a:avLst/>
          </a:prstGeom>
          <a:noFill/>
          <a:extLst>
            <a:ext uri="{909E8E84-426E-40DD-AFC4-6F175D3DCCD1}">
              <a14:hiddenFill xmlns:a14="http://schemas.microsoft.com/office/drawing/2010/main">
                <a:solidFill>
                  <a:srgbClr val="FFFFFF"/>
                </a:solidFill>
              </a14:hiddenFill>
            </a:ext>
          </a:extLst>
        </p:spPr>
      </p:pic>
      <p:sp>
        <p:nvSpPr>
          <p:cNvPr id="332" name="Text Box 2">
            <a:extLst>
              <a:ext uri="{FF2B5EF4-FFF2-40B4-BE49-F238E27FC236}">
                <a16:creationId xmlns:a16="http://schemas.microsoft.com/office/drawing/2014/main" id="{37EE1E6D-1CE6-45E5-81DD-C022CC9B9F6E}"/>
              </a:ext>
            </a:extLst>
          </p:cNvPr>
          <p:cNvSpPr txBox="1">
            <a:spLocks noChangeArrowheads="1"/>
          </p:cNvSpPr>
          <p:nvPr/>
        </p:nvSpPr>
        <p:spPr bwMode="auto">
          <a:xfrm>
            <a:off x="7669071" y="3381376"/>
            <a:ext cx="2556473" cy="1490200"/>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Arial" panose="020B0604020202020204" pitchFamily="34" charset="0"/>
              </a:rPr>
              <a:t>Comparing numbers</a:t>
            </a:r>
          </a:p>
          <a:p>
            <a:pPr>
              <a:lnSpc>
                <a:spcPct val="107000"/>
              </a:lnSpc>
            </a:pPr>
            <a:endParaRPr lang="en-GB" sz="500" b="1"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900" dirty="0">
                <a:latin typeface="Arial" panose="020B0604020202020204" pitchFamily="34" charset="0"/>
                <a:ea typeface="Calibri" panose="020F0502020204030204" pitchFamily="34" charset="0"/>
                <a:cs typeface="Arial" panose="020B0604020202020204" pitchFamily="34" charset="0"/>
              </a:rPr>
              <a:t>Pupils have experienced a range of language to compare numbers.</a:t>
            </a:r>
          </a:p>
        </p:txBody>
      </p:sp>
      <p:sp>
        <p:nvSpPr>
          <p:cNvPr id="32" name="Rectangle 336">
            <a:extLst>
              <a:ext uri="{FF2B5EF4-FFF2-40B4-BE49-F238E27FC236}">
                <a16:creationId xmlns:a16="http://schemas.microsoft.com/office/drawing/2014/main" id="{D6BFD54C-9D7E-4694-B3BA-5B90A1724352}"/>
              </a:ext>
            </a:extLst>
          </p:cNvPr>
          <p:cNvSpPr>
            <a:spLocks noChangeArrowheads="1"/>
          </p:cNvSpPr>
          <p:nvPr/>
        </p:nvSpPr>
        <p:spPr bwMode="auto">
          <a:xfrm>
            <a:off x="-115935" y="-130011"/>
            <a:ext cx="138564" cy="81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783" eaLnBrk="0" fontAlgn="base" hangingPunct="0">
              <a:spcBef>
                <a:spcPct val="0"/>
              </a:spcBef>
              <a:spcAft>
                <a:spcPct val="0"/>
              </a:spcAft>
            </a:pPr>
            <a:endParaRPr lang="en-GB" altLang="en-US" sz="825" dirty="0"/>
          </a:p>
          <a:p>
            <a:pPr defTabSz="685783" eaLnBrk="0" fontAlgn="base" hangingPunct="0">
              <a:spcBef>
                <a:spcPct val="0"/>
              </a:spcBef>
              <a:spcAft>
                <a:spcPct val="0"/>
              </a:spcAft>
            </a:pPr>
            <a:br>
              <a:rPr lang="en-GB" altLang="en-US" sz="1350" dirty="0">
                <a:latin typeface="Arial" panose="020B0604020202020204" pitchFamily="34" charset="0"/>
              </a:rPr>
            </a:br>
            <a:endParaRPr lang="en-GB" altLang="en-US" sz="1350" dirty="0">
              <a:latin typeface="Arial" panose="020B0604020202020204" pitchFamily="34" charset="0"/>
            </a:endParaRPr>
          </a:p>
          <a:p>
            <a:pPr defTabSz="685783" eaLnBrk="0" fontAlgn="base" hangingPunct="0">
              <a:spcBef>
                <a:spcPct val="0"/>
              </a:spcBef>
              <a:spcAft>
                <a:spcPct val="0"/>
              </a:spcAft>
            </a:pPr>
            <a:endParaRPr lang="en-GB" altLang="en-US" sz="1350" dirty="0">
              <a:latin typeface="Arial" panose="020B0604020202020204" pitchFamily="34" charset="0"/>
            </a:endParaRPr>
          </a:p>
        </p:txBody>
      </p:sp>
      <p:sp>
        <p:nvSpPr>
          <p:cNvPr id="2368" name="TextBox 2367">
            <a:extLst>
              <a:ext uri="{FF2B5EF4-FFF2-40B4-BE49-F238E27FC236}">
                <a16:creationId xmlns:a16="http://schemas.microsoft.com/office/drawing/2014/main" id="{FA322CBD-3FDF-43DC-ABFD-CC2689985C73}"/>
              </a:ext>
            </a:extLst>
          </p:cNvPr>
          <p:cNvSpPr txBox="1"/>
          <p:nvPr/>
        </p:nvSpPr>
        <p:spPr>
          <a:xfrm>
            <a:off x="2662765" y="735654"/>
            <a:ext cx="1794098" cy="536878"/>
          </a:xfrm>
          <a:prstGeom prst="rect">
            <a:avLst/>
          </a:prstGeom>
          <a:noFill/>
        </p:spPr>
        <p:txBody>
          <a:bodyPr wrap="square" rtlCol="0">
            <a:spAutoFit/>
          </a:bodyPr>
          <a:lstStyle/>
          <a:p>
            <a:pPr algn="ctr">
              <a:lnSpc>
                <a:spcPct val="107000"/>
              </a:lnSpc>
            </a:pPr>
            <a:r>
              <a:rPr lang="en-GB" sz="900" i="1" dirty="0">
                <a:latin typeface="Arial" panose="020B0604020202020204" pitchFamily="34" charset="0"/>
                <a:ea typeface="Calibri" panose="020F0502020204030204" pitchFamily="34" charset="0"/>
                <a:cs typeface="Arial" panose="020B0604020202020204" pitchFamily="34" charset="0"/>
              </a:rPr>
              <a:t>One ten is regrouped for ten ones. Ten ones is regrouped for one ten.</a:t>
            </a:r>
            <a:endParaRPr lang="en-GB" sz="900" dirty="0">
              <a:latin typeface="Arial" panose="020B0604020202020204" pitchFamily="34" charset="0"/>
              <a:cs typeface="Arial" panose="020B0604020202020204" pitchFamily="34" charset="0"/>
            </a:endParaRPr>
          </a:p>
        </p:txBody>
      </p:sp>
      <p:pic>
        <p:nvPicPr>
          <p:cNvPr id="346" name="Picture 345">
            <a:extLst>
              <a:ext uri="{FF2B5EF4-FFF2-40B4-BE49-F238E27FC236}">
                <a16:creationId xmlns:a16="http://schemas.microsoft.com/office/drawing/2014/main" id="{98D0BC82-276F-4B7F-9B42-35838513D612}"/>
              </a:ext>
            </a:extLst>
          </p:cNvPr>
          <p:cNvPicPr>
            <a:picLocks noChangeAspect="1"/>
          </p:cNvPicPr>
          <p:nvPr/>
        </p:nvPicPr>
        <p:blipFill>
          <a:blip r:embed="rId7"/>
          <a:stretch>
            <a:fillRect/>
          </a:stretch>
        </p:blipFill>
        <p:spPr>
          <a:xfrm>
            <a:off x="692520" y="2161052"/>
            <a:ext cx="1194884" cy="1042653"/>
          </a:xfrm>
          <a:prstGeom prst="rect">
            <a:avLst/>
          </a:prstGeom>
        </p:spPr>
      </p:pic>
      <p:sp>
        <p:nvSpPr>
          <p:cNvPr id="347" name="Text Box 5">
            <a:extLst>
              <a:ext uri="{FF2B5EF4-FFF2-40B4-BE49-F238E27FC236}">
                <a16:creationId xmlns:a16="http://schemas.microsoft.com/office/drawing/2014/main" id="{082F0E99-748E-4FB9-B64C-33005FB02275}"/>
              </a:ext>
            </a:extLst>
          </p:cNvPr>
          <p:cNvSpPr txBox="1">
            <a:spLocks noChangeArrowheads="1"/>
          </p:cNvSpPr>
          <p:nvPr/>
        </p:nvSpPr>
        <p:spPr bwMode="auto">
          <a:xfrm>
            <a:off x="5161358" y="5046193"/>
            <a:ext cx="5064185" cy="821207"/>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Ten more / ten less</a:t>
            </a:r>
          </a:p>
          <a:p>
            <a:pPr defTabSz="685783" eaLnBrk="0" fontAlgn="base" hangingPunct="0">
              <a:spcBef>
                <a:spcPct val="0"/>
              </a:spcBef>
              <a:spcAft>
                <a:spcPct val="0"/>
              </a:spcAft>
            </a:pPr>
            <a:endParaRPr lang="en-US" altLang="en-US" sz="500"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Pupils have explored ten more and ten less than numbers within 50 using manipulatives. They also skip count on and back in tens from different starting points.  Mental recall of this can be developed in Maths Meetings.</a:t>
            </a:r>
          </a:p>
          <a:p>
            <a:pPr defTabSz="685783" eaLnBrk="0" fontAlgn="base" hangingPunct="0">
              <a:spcBef>
                <a:spcPct val="0"/>
              </a:spcBef>
              <a:spcAft>
                <a:spcPct val="0"/>
              </a:spcAft>
            </a:pPr>
            <a:endParaRPr lang="en-US" altLang="en-US" sz="825" dirty="0"/>
          </a:p>
        </p:txBody>
      </p:sp>
      <mc:AlternateContent xmlns:mc="http://schemas.openxmlformats.org/markup-compatibility/2006" xmlns:a14="http://schemas.microsoft.com/office/drawing/2010/main">
        <mc:Choice Requires="a14">
          <p:sp>
            <p:nvSpPr>
              <p:cNvPr id="348" name="Text Box 5">
                <a:extLst>
                  <a:ext uri="{FF2B5EF4-FFF2-40B4-BE49-F238E27FC236}">
                    <a16:creationId xmlns:a16="http://schemas.microsoft.com/office/drawing/2014/main" id="{C3162C89-7B9C-41EB-874D-9DA590AD73A5}"/>
                  </a:ext>
                </a:extLst>
              </p:cNvPr>
              <p:cNvSpPr txBox="1">
                <a:spLocks noChangeArrowheads="1"/>
              </p:cNvSpPr>
              <p:nvPr/>
            </p:nvSpPr>
            <p:spPr bwMode="auto">
              <a:xfrm>
                <a:off x="5161358" y="3381376"/>
                <a:ext cx="2402514" cy="1490200"/>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Deriving facts</a:t>
                </a:r>
              </a:p>
              <a:p>
                <a:pPr defTabSz="685783" eaLnBrk="0" fontAlgn="base" hangingPunct="0">
                  <a:spcBef>
                    <a:spcPct val="0"/>
                  </a:spcBef>
                  <a:spcAft>
                    <a:spcPct val="0"/>
                  </a:spcAft>
                </a:pPr>
                <a:endParaRPr lang="en-US" altLang="en-US" sz="500" b="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Pupils use known facts such as number bonds and understanding of place value and magnitude to derive further facts. Commutativity for addition is also used.</a:t>
                </a:r>
              </a:p>
              <a:p>
                <a:pPr defTabSz="685783" eaLnBrk="0" fontAlgn="base" hangingPunct="0">
                  <a:spcBef>
                    <a:spcPct val="0"/>
                  </a:spcBef>
                  <a:spcAft>
                    <a:spcPct val="0"/>
                  </a:spcAft>
                </a:pPr>
                <a:endParaRPr lang="en-US" altLang="en-US" sz="600" dirty="0">
                  <a:latin typeface="Arial" panose="020B0604020202020204" pitchFamily="34" charset="0"/>
                  <a:cs typeface="Arial" panose="020B0604020202020204" pitchFamily="34" charset="0"/>
                </a:endParaRPr>
              </a:p>
              <a:p>
                <a:pPr algn="ctr" defTabSz="685783" eaLnBrk="0" fontAlgn="base" hangingPunct="0">
                  <a:spcBef>
                    <a:spcPct val="0"/>
                  </a:spcBef>
                  <a:spcAft>
                    <a:spcPct val="0"/>
                  </a:spcAft>
                </a:pPr>
                <a:r>
                  <a:rPr lang="en-US" altLang="en-US" sz="900" i="1" dirty="0">
                    <a:latin typeface="Arial" panose="020B0604020202020204" pitchFamily="34" charset="0"/>
                    <a:cs typeface="Arial" panose="020B0604020202020204" pitchFamily="34" charset="0"/>
                  </a:rPr>
                  <a:t>If I know </a:t>
                </a:r>
                <a14:m>
                  <m:oMath xmlns:m="http://schemas.openxmlformats.org/officeDocument/2006/math">
                    <m:r>
                      <a:rPr lang="en-GB" altLang="en-US" sz="900" b="0" i="1" smtClean="0">
                        <a:latin typeface="Cambria Math"/>
                        <a:cs typeface="Arial" panose="020B0604020202020204" pitchFamily="34" charset="0"/>
                      </a:rPr>
                      <m:t>3+4=7</m:t>
                    </m:r>
                  </m:oMath>
                </a14:m>
                <a:r>
                  <a:rPr lang="en-US" altLang="en-US" sz="825" dirty="0"/>
                  <a:t> </a:t>
                </a:r>
                <a:r>
                  <a:rPr lang="en-US" altLang="en-US" sz="900" i="1" dirty="0">
                    <a:latin typeface="Arial" panose="020B0604020202020204" pitchFamily="34" charset="0"/>
                    <a:cs typeface="Arial" panose="020B0604020202020204" pitchFamily="34" charset="0"/>
                  </a:rPr>
                  <a:t>then I know </a:t>
                </a:r>
                <a14:m>
                  <m:oMath xmlns:m="http://schemas.openxmlformats.org/officeDocument/2006/math">
                    <m:r>
                      <a:rPr lang="en-GB" altLang="en-US" sz="900" b="0" i="1" smtClean="0">
                        <a:latin typeface="Cambria Math"/>
                        <a:cs typeface="Arial" panose="020B0604020202020204" pitchFamily="34" charset="0"/>
                      </a:rPr>
                      <m:t>13+4=17</m:t>
                    </m:r>
                  </m:oMath>
                </a14:m>
                <a:endParaRPr lang="en-US" altLang="en-US" sz="825" dirty="0"/>
              </a:p>
              <a:p>
                <a:pPr algn="ctr" defTabSz="685783" eaLnBrk="0" fontAlgn="base" hangingPunct="0">
                  <a:spcBef>
                    <a:spcPct val="0"/>
                  </a:spcBef>
                  <a:spcAft>
                    <a:spcPct val="0"/>
                  </a:spcAft>
                </a:pPr>
                <a:r>
                  <a:rPr lang="en-US" altLang="en-US" sz="900" i="1" dirty="0">
                    <a:latin typeface="Arial" panose="020B0604020202020204" pitchFamily="34" charset="0"/>
                    <a:cs typeface="Arial" panose="020B0604020202020204" pitchFamily="34" charset="0"/>
                  </a:rPr>
                  <a:t>If I know </a:t>
                </a:r>
                <a14:m>
                  <m:oMath xmlns:m="http://schemas.openxmlformats.org/officeDocument/2006/math">
                    <m:r>
                      <a:rPr lang="en-GB" altLang="en-US" sz="900" b="0" i="1" smtClean="0">
                        <a:latin typeface="Cambria Math"/>
                        <a:cs typeface="Arial" panose="020B0604020202020204" pitchFamily="34" charset="0"/>
                      </a:rPr>
                      <m:t>3+4=7</m:t>
                    </m:r>
                  </m:oMath>
                </a14:m>
                <a:r>
                  <a:rPr lang="en-US" altLang="en-US" sz="900" i="1" dirty="0">
                    <a:latin typeface="Arial" panose="020B0604020202020204" pitchFamily="34" charset="0"/>
                    <a:cs typeface="Arial" panose="020B0604020202020204" pitchFamily="34" charset="0"/>
                  </a:rPr>
                  <a:t> then I know </a:t>
                </a:r>
                <a14:m>
                  <m:oMath xmlns:m="http://schemas.openxmlformats.org/officeDocument/2006/math">
                    <m:r>
                      <a:rPr lang="en-GB" altLang="en-US" sz="900" b="0" i="1" smtClean="0">
                        <a:latin typeface="Cambria Math"/>
                        <a:cs typeface="Arial" panose="020B0604020202020204" pitchFamily="34" charset="0"/>
                      </a:rPr>
                      <m:t>4+3=7</m:t>
                    </m:r>
                  </m:oMath>
                </a14:m>
                <a:endParaRPr lang="en-US" altLang="en-US" sz="900" i="1" dirty="0">
                  <a:latin typeface="Arial" panose="020B0604020202020204" pitchFamily="34" charset="0"/>
                  <a:cs typeface="Arial" panose="020B0604020202020204" pitchFamily="34" charset="0"/>
                </a:endParaRPr>
              </a:p>
            </p:txBody>
          </p:sp>
        </mc:Choice>
        <mc:Fallback xmlns="">
          <p:sp>
            <p:nvSpPr>
              <p:cNvPr id="348" name="Text Box 5">
                <a:extLst>
                  <a:ext uri="{FF2B5EF4-FFF2-40B4-BE49-F238E27FC236}">
                    <a16:creationId xmlns:a16="http://schemas.microsoft.com/office/drawing/2014/main" id="{C3162C89-7B9C-41EB-874D-9DA590AD73A5}"/>
                  </a:ext>
                </a:extLst>
              </p:cNvPr>
              <p:cNvSpPr txBox="1">
                <a:spLocks noRot="1" noChangeAspect="1" noMove="1" noResize="1" noEditPoints="1" noAdjustHandles="1" noChangeArrowheads="1" noChangeShapeType="1" noTextEdit="1"/>
              </p:cNvSpPr>
              <p:nvPr/>
            </p:nvSpPr>
            <p:spPr bwMode="auto">
              <a:xfrm>
                <a:off x="5161358" y="3381376"/>
                <a:ext cx="2402514" cy="1490200"/>
              </a:xfrm>
              <a:prstGeom prst="rect">
                <a:avLst/>
              </a:prstGeom>
              <a:blipFill>
                <a:blip r:embed="rId8"/>
                <a:stretch>
                  <a:fillRect l="-758" t="-813" r="-505"/>
                </a:stretch>
              </a:blipFill>
              <a:ln w="9525">
                <a:solidFill>
                  <a:srgbClr val="000000"/>
                </a:solidFill>
                <a:miter lim="800000"/>
                <a:headEnd/>
                <a:tailEnd/>
              </a:ln>
            </p:spPr>
            <p:txBody>
              <a:bodyPr/>
              <a:lstStyle/>
              <a:p>
                <a:r>
                  <a:rPr lang="en-GB">
                    <a:noFill/>
                  </a:rPr>
                  <a:t> </a:t>
                </a:r>
              </a:p>
            </p:txBody>
          </p:sp>
        </mc:Fallback>
      </mc:AlternateContent>
      <p:sp>
        <p:nvSpPr>
          <p:cNvPr id="3" name="TextBox 2">
            <a:extLst>
              <a:ext uri="{FF2B5EF4-FFF2-40B4-BE49-F238E27FC236}">
                <a16:creationId xmlns:a16="http://schemas.microsoft.com/office/drawing/2014/main" id="{4A882B14-1F24-4810-A4AE-3B74A6951B4C}"/>
              </a:ext>
            </a:extLst>
          </p:cNvPr>
          <p:cNvSpPr txBox="1"/>
          <p:nvPr/>
        </p:nvSpPr>
        <p:spPr>
          <a:xfrm>
            <a:off x="209410" y="8782160"/>
            <a:ext cx="1533688" cy="646331"/>
          </a:xfrm>
          <a:prstGeom prst="rect">
            <a:avLst/>
          </a:prstGeom>
          <a:noFill/>
        </p:spPr>
        <p:txBody>
          <a:bodyPr wrap="square" rtlCol="0">
            <a:spAutoFit/>
          </a:bodyPr>
          <a:lstStyle/>
          <a:p>
            <a:pPr algn="ctr"/>
            <a:r>
              <a:rPr lang="en-GB" sz="900" i="1" dirty="0">
                <a:latin typeface="Arial" panose="020B0604020202020204" pitchFamily="34" charset="0"/>
                <a:cs typeface="Arial" panose="020B0604020202020204" pitchFamily="34" charset="0"/>
              </a:rPr>
              <a:t>One half is one of two equal parts.</a:t>
            </a:r>
          </a:p>
          <a:p>
            <a:pPr algn="ctr"/>
            <a:r>
              <a:rPr lang="en-GB" sz="900" i="1" dirty="0">
                <a:latin typeface="Arial" panose="020B0604020202020204" pitchFamily="34" charset="0"/>
                <a:cs typeface="Arial" panose="020B0604020202020204" pitchFamily="34" charset="0"/>
              </a:rPr>
              <a:t>One quarter is one of four equal parts.</a:t>
            </a:r>
          </a:p>
        </p:txBody>
      </p:sp>
      <p:pic>
        <p:nvPicPr>
          <p:cNvPr id="1026" name="Picture 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272583">
            <a:off x="4702693" y="164354"/>
            <a:ext cx="248152" cy="175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53450" y="763552"/>
            <a:ext cx="1357084" cy="61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34225" y="763553"/>
            <a:ext cx="1334009" cy="621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1">
            <a:extLst>
              <a:ext uri="{FF2B5EF4-FFF2-40B4-BE49-F238E27FC236}">
                <a16:creationId xmlns:a16="http://schemas.microsoft.com/office/drawing/2014/main" id="{FA322CBD-3FDF-43DC-ABFD-CC2689985C73}"/>
              </a:ext>
            </a:extLst>
          </p:cNvPr>
          <p:cNvSpPr txBox="1"/>
          <p:nvPr/>
        </p:nvSpPr>
        <p:spPr>
          <a:xfrm>
            <a:off x="5951704" y="854732"/>
            <a:ext cx="1292526" cy="388696"/>
          </a:xfrm>
          <a:prstGeom prst="rect">
            <a:avLst/>
          </a:prstGeom>
          <a:noFill/>
        </p:spPr>
        <p:txBody>
          <a:bodyPr wrap="square" rtlCol="0">
            <a:spAutoFit/>
          </a:bodyPr>
          <a:lstStyle/>
          <a:p>
            <a:pPr algn="ctr">
              <a:lnSpc>
                <a:spcPct val="107000"/>
              </a:lnSpc>
            </a:pPr>
            <a:r>
              <a:rPr lang="en-GB" sz="900" i="1" dirty="0">
                <a:latin typeface="Arial" panose="020B0604020202020204" pitchFamily="34" charset="0"/>
                <a:ea typeface="Calibri" panose="020F0502020204030204" pitchFamily="34" charset="0"/>
                <a:cs typeface="Arial" panose="020B0604020202020204" pitchFamily="34" charset="0"/>
              </a:rPr>
              <a:t>17 is one ten and seven ones.</a:t>
            </a:r>
            <a:endParaRPr lang="en-GB" sz="900" dirty="0">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A3B79955-AD94-49B8-AEDE-28185D0C0027}"/>
              </a:ext>
            </a:extLst>
          </p:cNvPr>
          <p:cNvGrpSpPr/>
          <p:nvPr/>
        </p:nvGrpSpPr>
        <p:grpSpPr>
          <a:xfrm>
            <a:off x="5212282" y="1169717"/>
            <a:ext cx="1136393" cy="593373"/>
            <a:chOff x="0" y="0"/>
            <a:chExt cx="1908660" cy="1047750"/>
          </a:xfrm>
        </p:grpSpPr>
        <p:grpSp>
          <p:nvGrpSpPr>
            <p:cNvPr id="34" name="Group 33">
              <a:extLst>
                <a:ext uri="{FF2B5EF4-FFF2-40B4-BE49-F238E27FC236}">
                  <a16:creationId xmlns:a16="http://schemas.microsoft.com/office/drawing/2014/main" id="{6867FA47-317D-4E98-BA75-25BDFCAFC8A2}"/>
                </a:ext>
              </a:extLst>
            </p:cNvPr>
            <p:cNvGrpSpPr/>
            <p:nvPr/>
          </p:nvGrpSpPr>
          <p:grpSpPr>
            <a:xfrm>
              <a:off x="1095375" y="209550"/>
              <a:ext cx="99857" cy="777558"/>
              <a:chOff x="359257" y="0"/>
              <a:chExt cx="324000" cy="2512147"/>
            </a:xfrm>
          </p:grpSpPr>
          <p:sp>
            <p:nvSpPr>
              <p:cNvPr id="286" name="Cube 285">
                <a:extLst>
                  <a:ext uri="{FF2B5EF4-FFF2-40B4-BE49-F238E27FC236}">
                    <a16:creationId xmlns:a16="http://schemas.microsoft.com/office/drawing/2014/main" id="{9761C4DE-72E2-40C8-A3FA-90B87D084FFC}"/>
                  </a:ext>
                </a:extLst>
              </p:cNvPr>
              <p:cNvSpPr/>
              <p:nvPr/>
            </p:nvSpPr>
            <p:spPr>
              <a:xfrm>
                <a:off x="359257" y="218814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7" name="Cube 286">
                <a:extLst>
                  <a:ext uri="{FF2B5EF4-FFF2-40B4-BE49-F238E27FC236}">
                    <a16:creationId xmlns:a16="http://schemas.microsoft.com/office/drawing/2014/main" id="{16B44635-3255-4D7E-865E-D6E0C0A15B9E}"/>
                  </a:ext>
                </a:extLst>
              </p:cNvPr>
              <p:cNvSpPr/>
              <p:nvPr/>
            </p:nvSpPr>
            <p:spPr>
              <a:xfrm>
                <a:off x="359257" y="1945016"/>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8" name="Cube 287">
                <a:extLst>
                  <a:ext uri="{FF2B5EF4-FFF2-40B4-BE49-F238E27FC236}">
                    <a16:creationId xmlns:a16="http://schemas.microsoft.com/office/drawing/2014/main" id="{9CFDBEBE-9070-4CEB-ABA9-8B25CAED9FDF}"/>
                  </a:ext>
                </a:extLst>
              </p:cNvPr>
              <p:cNvSpPr/>
              <p:nvPr/>
            </p:nvSpPr>
            <p:spPr>
              <a:xfrm>
                <a:off x="359257" y="1701889"/>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9" name="Cube 288">
                <a:extLst>
                  <a:ext uri="{FF2B5EF4-FFF2-40B4-BE49-F238E27FC236}">
                    <a16:creationId xmlns:a16="http://schemas.microsoft.com/office/drawing/2014/main" id="{BBC1EF31-5A3A-4999-9B4C-A5C0AD257D84}"/>
                  </a:ext>
                </a:extLst>
              </p:cNvPr>
              <p:cNvSpPr/>
              <p:nvPr/>
            </p:nvSpPr>
            <p:spPr>
              <a:xfrm>
                <a:off x="359257" y="1458762"/>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0" name="Cube 289">
                <a:extLst>
                  <a:ext uri="{FF2B5EF4-FFF2-40B4-BE49-F238E27FC236}">
                    <a16:creationId xmlns:a16="http://schemas.microsoft.com/office/drawing/2014/main" id="{64F33D82-B164-49D0-BD34-3BB119369B41}"/>
                  </a:ext>
                </a:extLst>
              </p:cNvPr>
              <p:cNvSpPr/>
              <p:nvPr/>
            </p:nvSpPr>
            <p:spPr>
              <a:xfrm>
                <a:off x="359257" y="1215635"/>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1" name="Cube 290">
                <a:extLst>
                  <a:ext uri="{FF2B5EF4-FFF2-40B4-BE49-F238E27FC236}">
                    <a16:creationId xmlns:a16="http://schemas.microsoft.com/office/drawing/2014/main" id="{AFD099A7-668A-43E8-9E0B-981694B480BA}"/>
                  </a:ext>
                </a:extLst>
              </p:cNvPr>
              <p:cNvSpPr/>
              <p:nvPr/>
            </p:nvSpPr>
            <p:spPr>
              <a:xfrm>
                <a:off x="359257" y="972508"/>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2" name="Cube 291">
                <a:extLst>
                  <a:ext uri="{FF2B5EF4-FFF2-40B4-BE49-F238E27FC236}">
                    <a16:creationId xmlns:a16="http://schemas.microsoft.com/office/drawing/2014/main" id="{C25A588B-4EEA-40D5-9A45-DDFD724B88E4}"/>
                  </a:ext>
                </a:extLst>
              </p:cNvPr>
              <p:cNvSpPr/>
              <p:nvPr/>
            </p:nvSpPr>
            <p:spPr>
              <a:xfrm>
                <a:off x="359257" y="729381"/>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3" name="Cube 292">
                <a:extLst>
                  <a:ext uri="{FF2B5EF4-FFF2-40B4-BE49-F238E27FC236}">
                    <a16:creationId xmlns:a16="http://schemas.microsoft.com/office/drawing/2014/main" id="{9F886CF0-6367-4203-971B-EE54C1988670}"/>
                  </a:ext>
                </a:extLst>
              </p:cNvPr>
              <p:cNvSpPr/>
              <p:nvPr/>
            </p:nvSpPr>
            <p:spPr>
              <a:xfrm>
                <a:off x="359257" y="486254"/>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4" name="Cube 293">
                <a:extLst>
                  <a:ext uri="{FF2B5EF4-FFF2-40B4-BE49-F238E27FC236}">
                    <a16:creationId xmlns:a16="http://schemas.microsoft.com/office/drawing/2014/main" id="{750C7B9D-D46C-4FC3-9447-74EF5459195B}"/>
                  </a:ext>
                </a:extLst>
              </p:cNvPr>
              <p:cNvSpPr/>
              <p:nvPr/>
            </p:nvSpPr>
            <p:spPr>
              <a:xfrm>
                <a:off x="359257" y="24312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5" name="Cube 294">
                <a:extLst>
                  <a:ext uri="{FF2B5EF4-FFF2-40B4-BE49-F238E27FC236}">
                    <a16:creationId xmlns:a16="http://schemas.microsoft.com/office/drawing/2014/main" id="{A576E090-871C-4CFC-BDD5-4F8FB8560A6B}"/>
                  </a:ext>
                </a:extLst>
              </p:cNvPr>
              <p:cNvSpPr/>
              <p:nvPr/>
            </p:nvSpPr>
            <p:spPr>
              <a:xfrm>
                <a:off x="359257" y="0"/>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sp>
          <p:nvSpPr>
            <p:cNvPr id="35" name="Cube 34">
              <a:extLst>
                <a:ext uri="{FF2B5EF4-FFF2-40B4-BE49-F238E27FC236}">
                  <a16:creationId xmlns:a16="http://schemas.microsoft.com/office/drawing/2014/main" id="{ABCC5444-5341-477D-BA2D-779D261210E0}"/>
                </a:ext>
              </a:extLst>
            </p:cNvPr>
            <p:cNvSpPr/>
            <p:nvPr/>
          </p:nvSpPr>
          <p:spPr>
            <a:xfrm>
              <a:off x="1600200" y="514350"/>
              <a:ext cx="98910" cy="98910"/>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nvGrpSpPr>
            <p:cNvPr id="36" name="Group 35">
              <a:extLst>
                <a:ext uri="{FF2B5EF4-FFF2-40B4-BE49-F238E27FC236}">
                  <a16:creationId xmlns:a16="http://schemas.microsoft.com/office/drawing/2014/main" id="{52C8CADD-8158-40FC-A37E-DE8E1F8B70A3}"/>
                </a:ext>
              </a:extLst>
            </p:cNvPr>
            <p:cNvGrpSpPr/>
            <p:nvPr/>
          </p:nvGrpSpPr>
          <p:grpSpPr>
            <a:xfrm>
              <a:off x="238125" y="0"/>
              <a:ext cx="763833" cy="752475"/>
              <a:chOff x="590895" y="1"/>
              <a:chExt cx="2550473" cy="2512147"/>
            </a:xfrm>
            <a:solidFill>
              <a:srgbClr val="0070C0"/>
            </a:solidFill>
          </p:grpSpPr>
          <p:grpSp>
            <p:nvGrpSpPr>
              <p:cNvPr id="176" name="Group 175">
                <a:extLst>
                  <a:ext uri="{FF2B5EF4-FFF2-40B4-BE49-F238E27FC236}">
                    <a16:creationId xmlns:a16="http://schemas.microsoft.com/office/drawing/2014/main" id="{7D45010A-21D5-4873-9B9A-9F0A0B296612}"/>
                  </a:ext>
                </a:extLst>
              </p:cNvPr>
              <p:cNvGrpSpPr/>
              <p:nvPr/>
            </p:nvGrpSpPr>
            <p:grpSpPr>
              <a:xfrm>
                <a:off x="590895" y="1"/>
                <a:ext cx="324000" cy="2512147"/>
                <a:chOff x="590895" y="1"/>
                <a:chExt cx="324000" cy="2512147"/>
              </a:xfrm>
              <a:grpFill/>
            </p:grpSpPr>
            <p:sp>
              <p:nvSpPr>
                <p:cNvPr id="276" name="Cube 275">
                  <a:extLst>
                    <a:ext uri="{FF2B5EF4-FFF2-40B4-BE49-F238E27FC236}">
                      <a16:creationId xmlns:a16="http://schemas.microsoft.com/office/drawing/2014/main" id="{2DDE492B-0C3F-4ECE-892A-ABC5FEB14F15}"/>
                    </a:ext>
                  </a:extLst>
                </p:cNvPr>
                <p:cNvSpPr/>
                <p:nvPr/>
              </p:nvSpPr>
              <p:spPr>
                <a:xfrm>
                  <a:off x="59089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7" name="Cube 276">
                  <a:extLst>
                    <a:ext uri="{FF2B5EF4-FFF2-40B4-BE49-F238E27FC236}">
                      <a16:creationId xmlns:a16="http://schemas.microsoft.com/office/drawing/2014/main" id="{ECF35505-6146-4C4A-B578-D607A1D81F38}"/>
                    </a:ext>
                  </a:extLst>
                </p:cNvPr>
                <p:cNvSpPr/>
                <p:nvPr/>
              </p:nvSpPr>
              <p:spPr>
                <a:xfrm>
                  <a:off x="59089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8" name="Cube 277">
                  <a:extLst>
                    <a:ext uri="{FF2B5EF4-FFF2-40B4-BE49-F238E27FC236}">
                      <a16:creationId xmlns:a16="http://schemas.microsoft.com/office/drawing/2014/main" id="{F7858653-8C56-43BC-B3F4-3B7311897109}"/>
                    </a:ext>
                  </a:extLst>
                </p:cNvPr>
                <p:cNvSpPr/>
                <p:nvPr/>
              </p:nvSpPr>
              <p:spPr>
                <a:xfrm>
                  <a:off x="59089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9" name="Cube 278">
                  <a:extLst>
                    <a:ext uri="{FF2B5EF4-FFF2-40B4-BE49-F238E27FC236}">
                      <a16:creationId xmlns:a16="http://schemas.microsoft.com/office/drawing/2014/main" id="{8523400C-6976-4CC5-BD2B-ECC793B122F6}"/>
                    </a:ext>
                  </a:extLst>
                </p:cNvPr>
                <p:cNvSpPr/>
                <p:nvPr/>
              </p:nvSpPr>
              <p:spPr>
                <a:xfrm>
                  <a:off x="59089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0" name="Cube 279">
                  <a:extLst>
                    <a:ext uri="{FF2B5EF4-FFF2-40B4-BE49-F238E27FC236}">
                      <a16:creationId xmlns:a16="http://schemas.microsoft.com/office/drawing/2014/main" id="{1CBE2D6B-DF27-4CDB-A3BE-EC9516CF9C76}"/>
                    </a:ext>
                  </a:extLst>
                </p:cNvPr>
                <p:cNvSpPr/>
                <p:nvPr/>
              </p:nvSpPr>
              <p:spPr>
                <a:xfrm>
                  <a:off x="59089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1" name="Cube 280">
                  <a:extLst>
                    <a:ext uri="{FF2B5EF4-FFF2-40B4-BE49-F238E27FC236}">
                      <a16:creationId xmlns:a16="http://schemas.microsoft.com/office/drawing/2014/main" id="{7AE5D57E-262E-4411-A4D7-5A8AB04F4988}"/>
                    </a:ext>
                  </a:extLst>
                </p:cNvPr>
                <p:cNvSpPr/>
                <p:nvPr/>
              </p:nvSpPr>
              <p:spPr>
                <a:xfrm>
                  <a:off x="59089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2" name="Cube 281">
                  <a:extLst>
                    <a:ext uri="{FF2B5EF4-FFF2-40B4-BE49-F238E27FC236}">
                      <a16:creationId xmlns:a16="http://schemas.microsoft.com/office/drawing/2014/main" id="{D03EDFAB-02FD-4461-8427-AE252B1FF11D}"/>
                    </a:ext>
                  </a:extLst>
                </p:cNvPr>
                <p:cNvSpPr/>
                <p:nvPr/>
              </p:nvSpPr>
              <p:spPr>
                <a:xfrm>
                  <a:off x="59089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3" name="Cube 282">
                  <a:extLst>
                    <a:ext uri="{FF2B5EF4-FFF2-40B4-BE49-F238E27FC236}">
                      <a16:creationId xmlns:a16="http://schemas.microsoft.com/office/drawing/2014/main" id="{FCC9609E-A403-4E07-929F-E3AA95EFDC54}"/>
                    </a:ext>
                  </a:extLst>
                </p:cNvPr>
                <p:cNvSpPr/>
                <p:nvPr/>
              </p:nvSpPr>
              <p:spPr>
                <a:xfrm>
                  <a:off x="59089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4" name="Cube 283">
                  <a:extLst>
                    <a:ext uri="{FF2B5EF4-FFF2-40B4-BE49-F238E27FC236}">
                      <a16:creationId xmlns:a16="http://schemas.microsoft.com/office/drawing/2014/main" id="{95BAC02D-8417-4E49-8F76-A419A565B036}"/>
                    </a:ext>
                  </a:extLst>
                </p:cNvPr>
                <p:cNvSpPr/>
                <p:nvPr/>
              </p:nvSpPr>
              <p:spPr>
                <a:xfrm>
                  <a:off x="59089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5" name="Cube 284">
                  <a:extLst>
                    <a:ext uri="{FF2B5EF4-FFF2-40B4-BE49-F238E27FC236}">
                      <a16:creationId xmlns:a16="http://schemas.microsoft.com/office/drawing/2014/main" id="{42B10042-A0B4-4E46-9897-21518E4C775F}"/>
                    </a:ext>
                  </a:extLst>
                </p:cNvPr>
                <p:cNvSpPr/>
                <p:nvPr/>
              </p:nvSpPr>
              <p:spPr>
                <a:xfrm>
                  <a:off x="59089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77" name="Group 176">
                <a:extLst>
                  <a:ext uri="{FF2B5EF4-FFF2-40B4-BE49-F238E27FC236}">
                    <a16:creationId xmlns:a16="http://schemas.microsoft.com/office/drawing/2014/main" id="{CB363F6E-B8C6-4EF7-95FE-4F65324D12BD}"/>
                  </a:ext>
                </a:extLst>
              </p:cNvPr>
              <p:cNvGrpSpPr/>
              <p:nvPr/>
            </p:nvGrpSpPr>
            <p:grpSpPr>
              <a:xfrm>
                <a:off x="838281" y="1"/>
                <a:ext cx="324000" cy="2512147"/>
                <a:chOff x="838281" y="1"/>
                <a:chExt cx="324000" cy="2512147"/>
              </a:xfrm>
              <a:grpFill/>
            </p:grpSpPr>
            <p:sp>
              <p:nvSpPr>
                <p:cNvPr id="266" name="Cube 265">
                  <a:extLst>
                    <a:ext uri="{FF2B5EF4-FFF2-40B4-BE49-F238E27FC236}">
                      <a16:creationId xmlns:a16="http://schemas.microsoft.com/office/drawing/2014/main" id="{B11EB5EE-9394-4D23-94D3-8F5D2F8D9C99}"/>
                    </a:ext>
                  </a:extLst>
                </p:cNvPr>
                <p:cNvSpPr/>
                <p:nvPr/>
              </p:nvSpPr>
              <p:spPr>
                <a:xfrm>
                  <a:off x="83828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7" name="Cube 266">
                  <a:extLst>
                    <a:ext uri="{FF2B5EF4-FFF2-40B4-BE49-F238E27FC236}">
                      <a16:creationId xmlns:a16="http://schemas.microsoft.com/office/drawing/2014/main" id="{BEE7A20D-F884-4F3E-8FDF-9A1145793052}"/>
                    </a:ext>
                  </a:extLst>
                </p:cNvPr>
                <p:cNvSpPr/>
                <p:nvPr/>
              </p:nvSpPr>
              <p:spPr>
                <a:xfrm>
                  <a:off x="83828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8" name="Cube 267">
                  <a:extLst>
                    <a:ext uri="{FF2B5EF4-FFF2-40B4-BE49-F238E27FC236}">
                      <a16:creationId xmlns:a16="http://schemas.microsoft.com/office/drawing/2014/main" id="{A40ED2ED-329A-42E7-ABA3-90C7468A4A39}"/>
                    </a:ext>
                  </a:extLst>
                </p:cNvPr>
                <p:cNvSpPr/>
                <p:nvPr/>
              </p:nvSpPr>
              <p:spPr>
                <a:xfrm>
                  <a:off x="83828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9" name="Cube 268">
                  <a:extLst>
                    <a:ext uri="{FF2B5EF4-FFF2-40B4-BE49-F238E27FC236}">
                      <a16:creationId xmlns:a16="http://schemas.microsoft.com/office/drawing/2014/main" id="{2951CC57-187C-412C-88B5-F3DFDA0E929F}"/>
                    </a:ext>
                  </a:extLst>
                </p:cNvPr>
                <p:cNvSpPr/>
                <p:nvPr/>
              </p:nvSpPr>
              <p:spPr>
                <a:xfrm>
                  <a:off x="83828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0" name="Cube 269">
                  <a:extLst>
                    <a:ext uri="{FF2B5EF4-FFF2-40B4-BE49-F238E27FC236}">
                      <a16:creationId xmlns:a16="http://schemas.microsoft.com/office/drawing/2014/main" id="{DE74271A-B517-4828-A604-B02D03479536}"/>
                    </a:ext>
                  </a:extLst>
                </p:cNvPr>
                <p:cNvSpPr/>
                <p:nvPr/>
              </p:nvSpPr>
              <p:spPr>
                <a:xfrm>
                  <a:off x="83828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1" name="Cube 270">
                  <a:extLst>
                    <a:ext uri="{FF2B5EF4-FFF2-40B4-BE49-F238E27FC236}">
                      <a16:creationId xmlns:a16="http://schemas.microsoft.com/office/drawing/2014/main" id="{E62A5E40-6FE1-48BB-9244-3D4CD5BB90D7}"/>
                    </a:ext>
                  </a:extLst>
                </p:cNvPr>
                <p:cNvSpPr/>
                <p:nvPr/>
              </p:nvSpPr>
              <p:spPr>
                <a:xfrm>
                  <a:off x="83828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2" name="Cube 271">
                  <a:extLst>
                    <a:ext uri="{FF2B5EF4-FFF2-40B4-BE49-F238E27FC236}">
                      <a16:creationId xmlns:a16="http://schemas.microsoft.com/office/drawing/2014/main" id="{62649750-88FA-44B7-B1BC-1BC2D58C1D44}"/>
                    </a:ext>
                  </a:extLst>
                </p:cNvPr>
                <p:cNvSpPr/>
                <p:nvPr/>
              </p:nvSpPr>
              <p:spPr>
                <a:xfrm>
                  <a:off x="83828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3" name="Cube 272">
                  <a:extLst>
                    <a:ext uri="{FF2B5EF4-FFF2-40B4-BE49-F238E27FC236}">
                      <a16:creationId xmlns:a16="http://schemas.microsoft.com/office/drawing/2014/main" id="{8824C759-FB9E-485F-9BB3-2A54F0F91379}"/>
                    </a:ext>
                  </a:extLst>
                </p:cNvPr>
                <p:cNvSpPr/>
                <p:nvPr/>
              </p:nvSpPr>
              <p:spPr>
                <a:xfrm>
                  <a:off x="83828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4" name="Cube 273">
                  <a:extLst>
                    <a:ext uri="{FF2B5EF4-FFF2-40B4-BE49-F238E27FC236}">
                      <a16:creationId xmlns:a16="http://schemas.microsoft.com/office/drawing/2014/main" id="{C83AE3E3-84C2-40DC-93E5-A9CC596FAC74}"/>
                    </a:ext>
                  </a:extLst>
                </p:cNvPr>
                <p:cNvSpPr/>
                <p:nvPr/>
              </p:nvSpPr>
              <p:spPr>
                <a:xfrm>
                  <a:off x="83828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5" name="Cube 274">
                  <a:extLst>
                    <a:ext uri="{FF2B5EF4-FFF2-40B4-BE49-F238E27FC236}">
                      <a16:creationId xmlns:a16="http://schemas.microsoft.com/office/drawing/2014/main" id="{188C9D2E-2FBF-496E-92B2-4C009093FD78}"/>
                    </a:ext>
                  </a:extLst>
                </p:cNvPr>
                <p:cNvSpPr/>
                <p:nvPr/>
              </p:nvSpPr>
              <p:spPr>
                <a:xfrm>
                  <a:off x="83828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78" name="Group 177">
                <a:extLst>
                  <a:ext uri="{FF2B5EF4-FFF2-40B4-BE49-F238E27FC236}">
                    <a16:creationId xmlns:a16="http://schemas.microsoft.com/office/drawing/2014/main" id="{57BF7B71-0D8A-445D-85D2-E8697D6B65C1}"/>
                  </a:ext>
                </a:extLst>
              </p:cNvPr>
              <p:cNvGrpSpPr/>
              <p:nvPr/>
            </p:nvGrpSpPr>
            <p:grpSpPr>
              <a:xfrm>
                <a:off x="1085667" y="1"/>
                <a:ext cx="324000" cy="2512147"/>
                <a:chOff x="1085667" y="1"/>
                <a:chExt cx="324000" cy="2512147"/>
              </a:xfrm>
              <a:grpFill/>
            </p:grpSpPr>
            <p:sp>
              <p:nvSpPr>
                <p:cNvPr id="256" name="Cube 255">
                  <a:extLst>
                    <a:ext uri="{FF2B5EF4-FFF2-40B4-BE49-F238E27FC236}">
                      <a16:creationId xmlns:a16="http://schemas.microsoft.com/office/drawing/2014/main" id="{EF3C2EEB-1C21-4E7C-A209-939485C214B2}"/>
                    </a:ext>
                  </a:extLst>
                </p:cNvPr>
                <p:cNvSpPr/>
                <p:nvPr/>
              </p:nvSpPr>
              <p:spPr>
                <a:xfrm>
                  <a:off x="108566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7" name="Cube 256">
                  <a:extLst>
                    <a:ext uri="{FF2B5EF4-FFF2-40B4-BE49-F238E27FC236}">
                      <a16:creationId xmlns:a16="http://schemas.microsoft.com/office/drawing/2014/main" id="{4896C4FC-4514-420C-BF54-1C9CD6E0B607}"/>
                    </a:ext>
                  </a:extLst>
                </p:cNvPr>
                <p:cNvSpPr/>
                <p:nvPr/>
              </p:nvSpPr>
              <p:spPr>
                <a:xfrm>
                  <a:off x="108566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8" name="Cube 257">
                  <a:extLst>
                    <a:ext uri="{FF2B5EF4-FFF2-40B4-BE49-F238E27FC236}">
                      <a16:creationId xmlns:a16="http://schemas.microsoft.com/office/drawing/2014/main" id="{D5ED8AE3-AF4A-4980-BF39-A665840E8D52}"/>
                    </a:ext>
                  </a:extLst>
                </p:cNvPr>
                <p:cNvSpPr/>
                <p:nvPr/>
              </p:nvSpPr>
              <p:spPr>
                <a:xfrm>
                  <a:off x="108566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9" name="Cube 258">
                  <a:extLst>
                    <a:ext uri="{FF2B5EF4-FFF2-40B4-BE49-F238E27FC236}">
                      <a16:creationId xmlns:a16="http://schemas.microsoft.com/office/drawing/2014/main" id="{9788EFE1-7A15-4876-A10B-BAD3EF3FA80B}"/>
                    </a:ext>
                  </a:extLst>
                </p:cNvPr>
                <p:cNvSpPr/>
                <p:nvPr/>
              </p:nvSpPr>
              <p:spPr>
                <a:xfrm>
                  <a:off x="108566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0" name="Cube 259">
                  <a:extLst>
                    <a:ext uri="{FF2B5EF4-FFF2-40B4-BE49-F238E27FC236}">
                      <a16:creationId xmlns:a16="http://schemas.microsoft.com/office/drawing/2014/main" id="{640559D4-6CBC-43EA-BDB7-7A431DA40B83}"/>
                    </a:ext>
                  </a:extLst>
                </p:cNvPr>
                <p:cNvSpPr/>
                <p:nvPr/>
              </p:nvSpPr>
              <p:spPr>
                <a:xfrm>
                  <a:off x="108566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1" name="Cube 260">
                  <a:extLst>
                    <a:ext uri="{FF2B5EF4-FFF2-40B4-BE49-F238E27FC236}">
                      <a16:creationId xmlns:a16="http://schemas.microsoft.com/office/drawing/2014/main" id="{6C6A281A-F6A4-4B96-98B6-214859600842}"/>
                    </a:ext>
                  </a:extLst>
                </p:cNvPr>
                <p:cNvSpPr/>
                <p:nvPr/>
              </p:nvSpPr>
              <p:spPr>
                <a:xfrm>
                  <a:off x="108566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2" name="Cube 261">
                  <a:extLst>
                    <a:ext uri="{FF2B5EF4-FFF2-40B4-BE49-F238E27FC236}">
                      <a16:creationId xmlns:a16="http://schemas.microsoft.com/office/drawing/2014/main" id="{52F8A86A-9C12-4E7E-9776-6D4AB9A196BC}"/>
                    </a:ext>
                  </a:extLst>
                </p:cNvPr>
                <p:cNvSpPr/>
                <p:nvPr/>
              </p:nvSpPr>
              <p:spPr>
                <a:xfrm>
                  <a:off x="108566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3" name="Cube 262">
                  <a:extLst>
                    <a:ext uri="{FF2B5EF4-FFF2-40B4-BE49-F238E27FC236}">
                      <a16:creationId xmlns:a16="http://schemas.microsoft.com/office/drawing/2014/main" id="{4022B019-A07D-44BB-B0B8-A7E11782AAB5}"/>
                    </a:ext>
                  </a:extLst>
                </p:cNvPr>
                <p:cNvSpPr/>
                <p:nvPr/>
              </p:nvSpPr>
              <p:spPr>
                <a:xfrm>
                  <a:off x="108566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4" name="Cube 263">
                  <a:extLst>
                    <a:ext uri="{FF2B5EF4-FFF2-40B4-BE49-F238E27FC236}">
                      <a16:creationId xmlns:a16="http://schemas.microsoft.com/office/drawing/2014/main" id="{47652034-BB3E-4B9A-B602-CC71B6314619}"/>
                    </a:ext>
                  </a:extLst>
                </p:cNvPr>
                <p:cNvSpPr/>
                <p:nvPr/>
              </p:nvSpPr>
              <p:spPr>
                <a:xfrm>
                  <a:off x="108566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5" name="Cube 264">
                  <a:extLst>
                    <a:ext uri="{FF2B5EF4-FFF2-40B4-BE49-F238E27FC236}">
                      <a16:creationId xmlns:a16="http://schemas.microsoft.com/office/drawing/2014/main" id="{6A32A7DB-7AAA-47A6-B068-AD570D653AD0}"/>
                    </a:ext>
                  </a:extLst>
                </p:cNvPr>
                <p:cNvSpPr/>
                <p:nvPr/>
              </p:nvSpPr>
              <p:spPr>
                <a:xfrm>
                  <a:off x="108566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79" name="Group 178">
                <a:extLst>
                  <a:ext uri="{FF2B5EF4-FFF2-40B4-BE49-F238E27FC236}">
                    <a16:creationId xmlns:a16="http://schemas.microsoft.com/office/drawing/2014/main" id="{B585B938-6B8F-4912-8986-B6369E227666}"/>
                  </a:ext>
                </a:extLst>
              </p:cNvPr>
              <p:cNvGrpSpPr/>
              <p:nvPr/>
            </p:nvGrpSpPr>
            <p:grpSpPr>
              <a:xfrm>
                <a:off x="1333053" y="1"/>
                <a:ext cx="324000" cy="2512147"/>
                <a:chOff x="1333053" y="1"/>
                <a:chExt cx="324000" cy="2512147"/>
              </a:xfrm>
              <a:grpFill/>
            </p:grpSpPr>
            <p:sp>
              <p:nvSpPr>
                <p:cNvPr id="246" name="Cube 245">
                  <a:extLst>
                    <a:ext uri="{FF2B5EF4-FFF2-40B4-BE49-F238E27FC236}">
                      <a16:creationId xmlns:a16="http://schemas.microsoft.com/office/drawing/2014/main" id="{F66E11A0-CB62-412B-8590-62C0B33528E8}"/>
                    </a:ext>
                  </a:extLst>
                </p:cNvPr>
                <p:cNvSpPr/>
                <p:nvPr/>
              </p:nvSpPr>
              <p:spPr>
                <a:xfrm>
                  <a:off x="133305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7" name="Cube 246">
                  <a:extLst>
                    <a:ext uri="{FF2B5EF4-FFF2-40B4-BE49-F238E27FC236}">
                      <a16:creationId xmlns:a16="http://schemas.microsoft.com/office/drawing/2014/main" id="{A1BDF714-AD51-4C0C-A5AA-0F3FA05CFF6E}"/>
                    </a:ext>
                  </a:extLst>
                </p:cNvPr>
                <p:cNvSpPr/>
                <p:nvPr/>
              </p:nvSpPr>
              <p:spPr>
                <a:xfrm>
                  <a:off x="133305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8" name="Cube 247">
                  <a:extLst>
                    <a:ext uri="{FF2B5EF4-FFF2-40B4-BE49-F238E27FC236}">
                      <a16:creationId xmlns:a16="http://schemas.microsoft.com/office/drawing/2014/main" id="{C7D8CCC0-B5E6-449D-A52C-6F0DF69F3A0C}"/>
                    </a:ext>
                  </a:extLst>
                </p:cNvPr>
                <p:cNvSpPr/>
                <p:nvPr/>
              </p:nvSpPr>
              <p:spPr>
                <a:xfrm>
                  <a:off x="133305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9" name="Cube 248">
                  <a:extLst>
                    <a:ext uri="{FF2B5EF4-FFF2-40B4-BE49-F238E27FC236}">
                      <a16:creationId xmlns:a16="http://schemas.microsoft.com/office/drawing/2014/main" id="{ACF162C5-8277-4B8B-AB02-6F7CD665D704}"/>
                    </a:ext>
                  </a:extLst>
                </p:cNvPr>
                <p:cNvSpPr/>
                <p:nvPr/>
              </p:nvSpPr>
              <p:spPr>
                <a:xfrm>
                  <a:off x="133305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0" name="Cube 249">
                  <a:extLst>
                    <a:ext uri="{FF2B5EF4-FFF2-40B4-BE49-F238E27FC236}">
                      <a16:creationId xmlns:a16="http://schemas.microsoft.com/office/drawing/2014/main" id="{05245AEF-E1D4-469D-A869-AF4AA387353F}"/>
                    </a:ext>
                  </a:extLst>
                </p:cNvPr>
                <p:cNvSpPr/>
                <p:nvPr/>
              </p:nvSpPr>
              <p:spPr>
                <a:xfrm>
                  <a:off x="133305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1" name="Cube 250">
                  <a:extLst>
                    <a:ext uri="{FF2B5EF4-FFF2-40B4-BE49-F238E27FC236}">
                      <a16:creationId xmlns:a16="http://schemas.microsoft.com/office/drawing/2014/main" id="{19368DE4-AA93-46A1-AA69-E94E16F8731F}"/>
                    </a:ext>
                  </a:extLst>
                </p:cNvPr>
                <p:cNvSpPr/>
                <p:nvPr/>
              </p:nvSpPr>
              <p:spPr>
                <a:xfrm>
                  <a:off x="133305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2" name="Cube 251">
                  <a:extLst>
                    <a:ext uri="{FF2B5EF4-FFF2-40B4-BE49-F238E27FC236}">
                      <a16:creationId xmlns:a16="http://schemas.microsoft.com/office/drawing/2014/main" id="{AB16DEBF-6565-4FC5-81EA-649F9F58451E}"/>
                    </a:ext>
                  </a:extLst>
                </p:cNvPr>
                <p:cNvSpPr/>
                <p:nvPr/>
              </p:nvSpPr>
              <p:spPr>
                <a:xfrm>
                  <a:off x="133305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3" name="Cube 252">
                  <a:extLst>
                    <a:ext uri="{FF2B5EF4-FFF2-40B4-BE49-F238E27FC236}">
                      <a16:creationId xmlns:a16="http://schemas.microsoft.com/office/drawing/2014/main" id="{712CA781-285E-4E27-AE8B-687E1DE80808}"/>
                    </a:ext>
                  </a:extLst>
                </p:cNvPr>
                <p:cNvSpPr/>
                <p:nvPr/>
              </p:nvSpPr>
              <p:spPr>
                <a:xfrm>
                  <a:off x="133305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4" name="Cube 253">
                  <a:extLst>
                    <a:ext uri="{FF2B5EF4-FFF2-40B4-BE49-F238E27FC236}">
                      <a16:creationId xmlns:a16="http://schemas.microsoft.com/office/drawing/2014/main" id="{997BBB1A-9058-4962-8271-8DB5C78E4E89}"/>
                    </a:ext>
                  </a:extLst>
                </p:cNvPr>
                <p:cNvSpPr/>
                <p:nvPr/>
              </p:nvSpPr>
              <p:spPr>
                <a:xfrm>
                  <a:off x="133305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5" name="Cube 254">
                  <a:extLst>
                    <a:ext uri="{FF2B5EF4-FFF2-40B4-BE49-F238E27FC236}">
                      <a16:creationId xmlns:a16="http://schemas.microsoft.com/office/drawing/2014/main" id="{1B629C65-9A1B-4E38-96CD-B0D8EBA4CC7C}"/>
                    </a:ext>
                  </a:extLst>
                </p:cNvPr>
                <p:cNvSpPr/>
                <p:nvPr/>
              </p:nvSpPr>
              <p:spPr>
                <a:xfrm>
                  <a:off x="133305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80" name="Group 179">
                <a:extLst>
                  <a:ext uri="{FF2B5EF4-FFF2-40B4-BE49-F238E27FC236}">
                    <a16:creationId xmlns:a16="http://schemas.microsoft.com/office/drawing/2014/main" id="{26E37748-FE2B-4A1D-A2DA-5A434C3279C1}"/>
                  </a:ext>
                </a:extLst>
              </p:cNvPr>
              <p:cNvGrpSpPr/>
              <p:nvPr/>
            </p:nvGrpSpPr>
            <p:grpSpPr>
              <a:xfrm>
                <a:off x="1580439" y="1"/>
                <a:ext cx="324000" cy="2512147"/>
                <a:chOff x="1580439" y="1"/>
                <a:chExt cx="324000" cy="2512147"/>
              </a:xfrm>
              <a:grpFill/>
            </p:grpSpPr>
            <p:sp>
              <p:nvSpPr>
                <p:cNvPr id="236" name="Cube 235">
                  <a:extLst>
                    <a:ext uri="{FF2B5EF4-FFF2-40B4-BE49-F238E27FC236}">
                      <a16:creationId xmlns:a16="http://schemas.microsoft.com/office/drawing/2014/main" id="{3D28DDC8-3216-46F3-9AEE-C9467C9759A5}"/>
                    </a:ext>
                  </a:extLst>
                </p:cNvPr>
                <p:cNvSpPr/>
                <p:nvPr/>
              </p:nvSpPr>
              <p:spPr>
                <a:xfrm>
                  <a:off x="1580439"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7" name="Cube 236">
                  <a:extLst>
                    <a:ext uri="{FF2B5EF4-FFF2-40B4-BE49-F238E27FC236}">
                      <a16:creationId xmlns:a16="http://schemas.microsoft.com/office/drawing/2014/main" id="{8DDD5D42-5946-4B0E-9C2D-894807AC6583}"/>
                    </a:ext>
                  </a:extLst>
                </p:cNvPr>
                <p:cNvSpPr/>
                <p:nvPr/>
              </p:nvSpPr>
              <p:spPr>
                <a:xfrm>
                  <a:off x="1580439"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8" name="Cube 237">
                  <a:extLst>
                    <a:ext uri="{FF2B5EF4-FFF2-40B4-BE49-F238E27FC236}">
                      <a16:creationId xmlns:a16="http://schemas.microsoft.com/office/drawing/2014/main" id="{2ED578BA-B599-46A9-9EB9-103742F80334}"/>
                    </a:ext>
                  </a:extLst>
                </p:cNvPr>
                <p:cNvSpPr/>
                <p:nvPr/>
              </p:nvSpPr>
              <p:spPr>
                <a:xfrm>
                  <a:off x="1580439"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9" name="Cube 238">
                  <a:extLst>
                    <a:ext uri="{FF2B5EF4-FFF2-40B4-BE49-F238E27FC236}">
                      <a16:creationId xmlns:a16="http://schemas.microsoft.com/office/drawing/2014/main" id="{221C75DF-C317-46EC-837D-6F76B108707F}"/>
                    </a:ext>
                  </a:extLst>
                </p:cNvPr>
                <p:cNvSpPr/>
                <p:nvPr/>
              </p:nvSpPr>
              <p:spPr>
                <a:xfrm>
                  <a:off x="1580439"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0" name="Cube 239">
                  <a:extLst>
                    <a:ext uri="{FF2B5EF4-FFF2-40B4-BE49-F238E27FC236}">
                      <a16:creationId xmlns:a16="http://schemas.microsoft.com/office/drawing/2014/main" id="{6AAB6AF6-8981-41F5-BAD0-8AA1ED54838F}"/>
                    </a:ext>
                  </a:extLst>
                </p:cNvPr>
                <p:cNvSpPr/>
                <p:nvPr/>
              </p:nvSpPr>
              <p:spPr>
                <a:xfrm>
                  <a:off x="1580439"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1" name="Cube 240">
                  <a:extLst>
                    <a:ext uri="{FF2B5EF4-FFF2-40B4-BE49-F238E27FC236}">
                      <a16:creationId xmlns:a16="http://schemas.microsoft.com/office/drawing/2014/main" id="{7E77FD5A-5240-4EB4-9C04-9B9192EF92A2}"/>
                    </a:ext>
                  </a:extLst>
                </p:cNvPr>
                <p:cNvSpPr/>
                <p:nvPr/>
              </p:nvSpPr>
              <p:spPr>
                <a:xfrm>
                  <a:off x="1580439"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2" name="Cube 241">
                  <a:extLst>
                    <a:ext uri="{FF2B5EF4-FFF2-40B4-BE49-F238E27FC236}">
                      <a16:creationId xmlns:a16="http://schemas.microsoft.com/office/drawing/2014/main" id="{B6C06582-4DC9-4058-AA2D-5BD0EFAA1D85}"/>
                    </a:ext>
                  </a:extLst>
                </p:cNvPr>
                <p:cNvSpPr/>
                <p:nvPr/>
              </p:nvSpPr>
              <p:spPr>
                <a:xfrm>
                  <a:off x="1580439"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3" name="Cube 242">
                  <a:extLst>
                    <a:ext uri="{FF2B5EF4-FFF2-40B4-BE49-F238E27FC236}">
                      <a16:creationId xmlns:a16="http://schemas.microsoft.com/office/drawing/2014/main" id="{94BC90DB-65E2-44B2-A27E-F17B5AE9392D}"/>
                    </a:ext>
                  </a:extLst>
                </p:cNvPr>
                <p:cNvSpPr/>
                <p:nvPr/>
              </p:nvSpPr>
              <p:spPr>
                <a:xfrm>
                  <a:off x="1580439"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4" name="Cube 243">
                  <a:extLst>
                    <a:ext uri="{FF2B5EF4-FFF2-40B4-BE49-F238E27FC236}">
                      <a16:creationId xmlns:a16="http://schemas.microsoft.com/office/drawing/2014/main" id="{CF9A07A0-0A6C-4956-A595-C7A55495BD9D}"/>
                    </a:ext>
                  </a:extLst>
                </p:cNvPr>
                <p:cNvSpPr/>
                <p:nvPr/>
              </p:nvSpPr>
              <p:spPr>
                <a:xfrm>
                  <a:off x="1580439"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5" name="Cube 244">
                  <a:extLst>
                    <a:ext uri="{FF2B5EF4-FFF2-40B4-BE49-F238E27FC236}">
                      <a16:creationId xmlns:a16="http://schemas.microsoft.com/office/drawing/2014/main" id="{D5C4F655-3010-4315-A2E9-44F88845DFED}"/>
                    </a:ext>
                  </a:extLst>
                </p:cNvPr>
                <p:cNvSpPr/>
                <p:nvPr/>
              </p:nvSpPr>
              <p:spPr>
                <a:xfrm>
                  <a:off x="1580439"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81" name="Group 180">
                <a:extLst>
                  <a:ext uri="{FF2B5EF4-FFF2-40B4-BE49-F238E27FC236}">
                    <a16:creationId xmlns:a16="http://schemas.microsoft.com/office/drawing/2014/main" id="{4C1B8A73-6400-4CE5-801F-8EDC60E0F9CD}"/>
                  </a:ext>
                </a:extLst>
              </p:cNvPr>
              <p:cNvGrpSpPr/>
              <p:nvPr/>
            </p:nvGrpSpPr>
            <p:grpSpPr>
              <a:xfrm>
                <a:off x="1827825" y="1"/>
                <a:ext cx="324000" cy="2512147"/>
                <a:chOff x="1827825" y="1"/>
                <a:chExt cx="324000" cy="2512147"/>
              </a:xfrm>
              <a:grpFill/>
            </p:grpSpPr>
            <p:sp>
              <p:nvSpPr>
                <p:cNvPr id="226" name="Cube 225">
                  <a:extLst>
                    <a:ext uri="{FF2B5EF4-FFF2-40B4-BE49-F238E27FC236}">
                      <a16:creationId xmlns:a16="http://schemas.microsoft.com/office/drawing/2014/main" id="{361C8543-5A93-4941-85B1-11865451117E}"/>
                    </a:ext>
                  </a:extLst>
                </p:cNvPr>
                <p:cNvSpPr/>
                <p:nvPr/>
              </p:nvSpPr>
              <p:spPr>
                <a:xfrm>
                  <a:off x="182782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7" name="Cube 226">
                  <a:extLst>
                    <a:ext uri="{FF2B5EF4-FFF2-40B4-BE49-F238E27FC236}">
                      <a16:creationId xmlns:a16="http://schemas.microsoft.com/office/drawing/2014/main" id="{28023B97-2B80-405E-BC93-B74B16C777E0}"/>
                    </a:ext>
                  </a:extLst>
                </p:cNvPr>
                <p:cNvSpPr/>
                <p:nvPr/>
              </p:nvSpPr>
              <p:spPr>
                <a:xfrm>
                  <a:off x="182782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8" name="Cube 227">
                  <a:extLst>
                    <a:ext uri="{FF2B5EF4-FFF2-40B4-BE49-F238E27FC236}">
                      <a16:creationId xmlns:a16="http://schemas.microsoft.com/office/drawing/2014/main" id="{A30E86CD-81EB-410A-9CE7-24D8E807F8D2}"/>
                    </a:ext>
                  </a:extLst>
                </p:cNvPr>
                <p:cNvSpPr/>
                <p:nvPr/>
              </p:nvSpPr>
              <p:spPr>
                <a:xfrm>
                  <a:off x="182782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9" name="Cube 228">
                  <a:extLst>
                    <a:ext uri="{FF2B5EF4-FFF2-40B4-BE49-F238E27FC236}">
                      <a16:creationId xmlns:a16="http://schemas.microsoft.com/office/drawing/2014/main" id="{0C9A1733-DAD5-472F-AA35-9B6F02A05742}"/>
                    </a:ext>
                  </a:extLst>
                </p:cNvPr>
                <p:cNvSpPr/>
                <p:nvPr/>
              </p:nvSpPr>
              <p:spPr>
                <a:xfrm>
                  <a:off x="182782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0" name="Cube 229">
                  <a:extLst>
                    <a:ext uri="{FF2B5EF4-FFF2-40B4-BE49-F238E27FC236}">
                      <a16:creationId xmlns:a16="http://schemas.microsoft.com/office/drawing/2014/main" id="{7E02FC63-E61D-410E-8BE0-C7220A1928C2}"/>
                    </a:ext>
                  </a:extLst>
                </p:cNvPr>
                <p:cNvSpPr/>
                <p:nvPr/>
              </p:nvSpPr>
              <p:spPr>
                <a:xfrm>
                  <a:off x="182782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1" name="Cube 230">
                  <a:extLst>
                    <a:ext uri="{FF2B5EF4-FFF2-40B4-BE49-F238E27FC236}">
                      <a16:creationId xmlns:a16="http://schemas.microsoft.com/office/drawing/2014/main" id="{6B86AEEA-21E0-4665-A2D3-A51C3744482F}"/>
                    </a:ext>
                  </a:extLst>
                </p:cNvPr>
                <p:cNvSpPr/>
                <p:nvPr/>
              </p:nvSpPr>
              <p:spPr>
                <a:xfrm>
                  <a:off x="182782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2" name="Cube 231">
                  <a:extLst>
                    <a:ext uri="{FF2B5EF4-FFF2-40B4-BE49-F238E27FC236}">
                      <a16:creationId xmlns:a16="http://schemas.microsoft.com/office/drawing/2014/main" id="{8EAEE77C-246D-448D-B774-30B6851722C8}"/>
                    </a:ext>
                  </a:extLst>
                </p:cNvPr>
                <p:cNvSpPr/>
                <p:nvPr/>
              </p:nvSpPr>
              <p:spPr>
                <a:xfrm>
                  <a:off x="182782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3" name="Cube 232">
                  <a:extLst>
                    <a:ext uri="{FF2B5EF4-FFF2-40B4-BE49-F238E27FC236}">
                      <a16:creationId xmlns:a16="http://schemas.microsoft.com/office/drawing/2014/main" id="{54122A86-162A-4835-A35E-97734D6AD314}"/>
                    </a:ext>
                  </a:extLst>
                </p:cNvPr>
                <p:cNvSpPr/>
                <p:nvPr/>
              </p:nvSpPr>
              <p:spPr>
                <a:xfrm>
                  <a:off x="182782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4" name="Cube 233">
                  <a:extLst>
                    <a:ext uri="{FF2B5EF4-FFF2-40B4-BE49-F238E27FC236}">
                      <a16:creationId xmlns:a16="http://schemas.microsoft.com/office/drawing/2014/main" id="{8CB1012A-F29D-4D05-9043-FEA4B34A73DB}"/>
                    </a:ext>
                  </a:extLst>
                </p:cNvPr>
                <p:cNvSpPr/>
                <p:nvPr/>
              </p:nvSpPr>
              <p:spPr>
                <a:xfrm>
                  <a:off x="182782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5" name="Cube 234">
                  <a:extLst>
                    <a:ext uri="{FF2B5EF4-FFF2-40B4-BE49-F238E27FC236}">
                      <a16:creationId xmlns:a16="http://schemas.microsoft.com/office/drawing/2014/main" id="{944C803E-23F3-494C-92A3-10D5A39F5AEB}"/>
                    </a:ext>
                  </a:extLst>
                </p:cNvPr>
                <p:cNvSpPr/>
                <p:nvPr/>
              </p:nvSpPr>
              <p:spPr>
                <a:xfrm>
                  <a:off x="182782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82" name="Group 181">
                <a:extLst>
                  <a:ext uri="{FF2B5EF4-FFF2-40B4-BE49-F238E27FC236}">
                    <a16:creationId xmlns:a16="http://schemas.microsoft.com/office/drawing/2014/main" id="{8E83E112-33EA-4148-B436-C5730FD1D08D}"/>
                  </a:ext>
                </a:extLst>
              </p:cNvPr>
              <p:cNvGrpSpPr/>
              <p:nvPr/>
            </p:nvGrpSpPr>
            <p:grpSpPr>
              <a:xfrm>
                <a:off x="2075211" y="1"/>
                <a:ext cx="324000" cy="2512147"/>
                <a:chOff x="2075211" y="1"/>
                <a:chExt cx="324000" cy="2512147"/>
              </a:xfrm>
              <a:grpFill/>
            </p:grpSpPr>
            <p:sp>
              <p:nvSpPr>
                <p:cNvPr id="216" name="Cube 215">
                  <a:extLst>
                    <a:ext uri="{FF2B5EF4-FFF2-40B4-BE49-F238E27FC236}">
                      <a16:creationId xmlns:a16="http://schemas.microsoft.com/office/drawing/2014/main" id="{C37183A3-8643-498D-9E09-2FD0D3FC3BAA}"/>
                    </a:ext>
                  </a:extLst>
                </p:cNvPr>
                <p:cNvSpPr/>
                <p:nvPr/>
              </p:nvSpPr>
              <p:spPr>
                <a:xfrm>
                  <a:off x="207521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17" name="Cube 216">
                  <a:extLst>
                    <a:ext uri="{FF2B5EF4-FFF2-40B4-BE49-F238E27FC236}">
                      <a16:creationId xmlns:a16="http://schemas.microsoft.com/office/drawing/2014/main" id="{B0680D24-C237-4985-925B-C78A1804F226}"/>
                    </a:ext>
                  </a:extLst>
                </p:cNvPr>
                <p:cNvSpPr/>
                <p:nvPr/>
              </p:nvSpPr>
              <p:spPr>
                <a:xfrm>
                  <a:off x="207521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18" name="Cube 217">
                  <a:extLst>
                    <a:ext uri="{FF2B5EF4-FFF2-40B4-BE49-F238E27FC236}">
                      <a16:creationId xmlns:a16="http://schemas.microsoft.com/office/drawing/2014/main" id="{C0555181-4B18-4268-B198-359E1B2E029B}"/>
                    </a:ext>
                  </a:extLst>
                </p:cNvPr>
                <p:cNvSpPr/>
                <p:nvPr/>
              </p:nvSpPr>
              <p:spPr>
                <a:xfrm>
                  <a:off x="207521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19" name="Cube 218">
                  <a:extLst>
                    <a:ext uri="{FF2B5EF4-FFF2-40B4-BE49-F238E27FC236}">
                      <a16:creationId xmlns:a16="http://schemas.microsoft.com/office/drawing/2014/main" id="{4FA9BB03-5FDF-4D08-A8A2-E7900B0D3A05}"/>
                    </a:ext>
                  </a:extLst>
                </p:cNvPr>
                <p:cNvSpPr/>
                <p:nvPr/>
              </p:nvSpPr>
              <p:spPr>
                <a:xfrm>
                  <a:off x="207521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0" name="Cube 219">
                  <a:extLst>
                    <a:ext uri="{FF2B5EF4-FFF2-40B4-BE49-F238E27FC236}">
                      <a16:creationId xmlns:a16="http://schemas.microsoft.com/office/drawing/2014/main" id="{64DB1364-CB5C-40BF-805C-A8E8EB6BF99C}"/>
                    </a:ext>
                  </a:extLst>
                </p:cNvPr>
                <p:cNvSpPr/>
                <p:nvPr/>
              </p:nvSpPr>
              <p:spPr>
                <a:xfrm>
                  <a:off x="207521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1" name="Cube 220">
                  <a:extLst>
                    <a:ext uri="{FF2B5EF4-FFF2-40B4-BE49-F238E27FC236}">
                      <a16:creationId xmlns:a16="http://schemas.microsoft.com/office/drawing/2014/main" id="{D444DEF7-F608-4C8A-B6A6-26111A499BA4}"/>
                    </a:ext>
                  </a:extLst>
                </p:cNvPr>
                <p:cNvSpPr/>
                <p:nvPr/>
              </p:nvSpPr>
              <p:spPr>
                <a:xfrm>
                  <a:off x="207521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2" name="Cube 221">
                  <a:extLst>
                    <a:ext uri="{FF2B5EF4-FFF2-40B4-BE49-F238E27FC236}">
                      <a16:creationId xmlns:a16="http://schemas.microsoft.com/office/drawing/2014/main" id="{B20E352F-6CCC-41CA-BBFD-ACBDC05E10B5}"/>
                    </a:ext>
                  </a:extLst>
                </p:cNvPr>
                <p:cNvSpPr/>
                <p:nvPr/>
              </p:nvSpPr>
              <p:spPr>
                <a:xfrm>
                  <a:off x="207521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3" name="Cube 222">
                  <a:extLst>
                    <a:ext uri="{FF2B5EF4-FFF2-40B4-BE49-F238E27FC236}">
                      <a16:creationId xmlns:a16="http://schemas.microsoft.com/office/drawing/2014/main" id="{673A1AE6-F406-4F7B-9B0B-24C1B246979F}"/>
                    </a:ext>
                  </a:extLst>
                </p:cNvPr>
                <p:cNvSpPr/>
                <p:nvPr/>
              </p:nvSpPr>
              <p:spPr>
                <a:xfrm>
                  <a:off x="207521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4" name="Cube 223">
                  <a:extLst>
                    <a:ext uri="{FF2B5EF4-FFF2-40B4-BE49-F238E27FC236}">
                      <a16:creationId xmlns:a16="http://schemas.microsoft.com/office/drawing/2014/main" id="{89970DD8-B6DC-4A9F-83BE-065E86440CFC}"/>
                    </a:ext>
                  </a:extLst>
                </p:cNvPr>
                <p:cNvSpPr/>
                <p:nvPr/>
              </p:nvSpPr>
              <p:spPr>
                <a:xfrm>
                  <a:off x="207521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5" name="Cube 224">
                  <a:extLst>
                    <a:ext uri="{FF2B5EF4-FFF2-40B4-BE49-F238E27FC236}">
                      <a16:creationId xmlns:a16="http://schemas.microsoft.com/office/drawing/2014/main" id="{756CA85B-72A8-4C82-BBAE-A027684A6448}"/>
                    </a:ext>
                  </a:extLst>
                </p:cNvPr>
                <p:cNvSpPr/>
                <p:nvPr/>
              </p:nvSpPr>
              <p:spPr>
                <a:xfrm>
                  <a:off x="207521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83" name="Group 182">
                <a:extLst>
                  <a:ext uri="{FF2B5EF4-FFF2-40B4-BE49-F238E27FC236}">
                    <a16:creationId xmlns:a16="http://schemas.microsoft.com/office/drawing/2014/main" id="{6D7827F2-619C-4B3A-93DB-A36BF1E67370}"/>
                  </a:ext>
                </a:extLst>
              </p:cNvPr>
              <p:cNvGrpSpPr/>
              <p:nvPr/>
            </p:nvGrpSpPr>
            <p:grpSpPr>
              <a:xfrm>
                <a:off x="2322597" y="1"/>
                <a:ext cx="324000" cy="2512147"/>
                <a:chOff x="2322597" y="1"/>
                <a:chExt cx="324000" cy="2512147"/>
              </a:xfrm>
              <a:grpFill/>
            </p:grpSpPr>
            <p:sp>
              <p:nvSpPr>
                <p:cNvPr id="206" name="Cube 205">
                  <a:extLst>
                    <a:ext uri="{FF2B5EF4-FFF2-40B4-BE49-F238E27FC236}">
                      <a16:creationId xmlns:a16="http://schemas.microsoft.com/office/drawing/2014/main" id="{9528157D-837A-4BE2-A3EA-95BCADE1BFC3}"/>
                    </a:ext>
                  </a:extLst>
                </p:cNvPr>
                <p:cNvSpPr/>
                <p:nvPr/>
              </p:nvSpPr>
              <p:spPr>
                <a:xfrm>
                  <a:off x="232259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7" name="Cube 206">
                  <a:extLst>
                    <a:ext uri="{FF2B5EF4-FFF2-40B4-BE49-F238E27FC236}">
                      <a16:creationId xmlns:a16="http://schemas.microsoft.com/office/drawing/2014/main" id="{8799E69F-6C5F-4997-83E8-5B4E5FD6DA42}"/>
                    </a:ext>
                  </a:extLst>
                </p:cNvPr>
                <p:cNvSpPr/>
                <p:nvPr/>
              </p:nvSpPr>
              <p:spPr>
                <a:xfrm>
                  <a:off x="232259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8" name="Cube 207">
                  <a:extLst>
                    <a:ext uri="{FF2B5EF4-FFF2-40B4-BE49-F238E27FC236}">
                      <a16:creationId xmlns:a16="http://schemas.microsoft.com/office/drawing/2014/main" id="{EBD38362-1A77-44C5-BEB4-7E3746FEBC30}"/>
                    </a:ext>
                  </a:extLst>
                </p:cNvPr>
                <p:cNvSpPr/>
                <p:nvPr/>
              </p:nvSpPr>
              <p:spPr>
                <a:xfrm>
                  <a:off x="232259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9" name="Cube 208">
                  <a:extLst>
                    <a:ext uri="{FF2B5EF4-FFF2-40B4-BE49-F238E27FC236}">
                      <a16:creationId xmlns:a16="http://schemas.microsoft.com/office/drawing/2014/main" id="{8100E539-1591-4287-9B98-45BAAE691B7E}"/>
                    </a:ext>
                  </a:extLst>
                </p:cNvPr>
                <p:cNvSpPr/>
                <p:nvPr/>
              </p:nvSpPr>
              <p:spPr>
                <a:xfrm>
                  <a:off x="232259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10" name="Cube 209">
                  <a:extLst>
                    <a:ext uri="{FF2B5EF4-FFF2-40B4-BE49-F238E27FC236}">
                      <a16:creationId xmlns:a16="http://schemas.microsoft.com/office/drawing/2014/main" id="{9E8C0908-D4F7-467C-90B6-B36B2DC8A7C5}"/>
                    </a:ext>
                  </a:extLst>
                </p:cNvPr>
                <p:cNvSpPr/>
                <p:nvPr/>
              </p:nvSpPr>
              <p:spPr>
                <a:xfrm>
                  <a:off x="232259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11" name="Cube 210">
                  <a:extLst>
                    <a:ext uri="{FF2B5EF4-FFF2-40B4-BE49-F238E27FC236}">
                      <a16:creationId xmlns:a16="http://schemas.microsoft.com/office/drawing/2014/main" id="{7405FC8B-7D13-4547-BFA7-9C3E52B0ECAB}"/>
                    </a:ext>
                  </a:extLst>
                </p:cNvPr>
                <p:cNvSpPr/>
                <p:nvPr/>
              </p:nvSpPr>
              <p:spPr>
                <a:xfrm>
                  <a:off x="232259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12" name="Cube 211">
                  <a:extLst>
                    <a:ext uri="{FF2B5EF4-FFF2-40B4-BE49-F238E27FC236}">
                      <a16:creationId xmlns:a16="http://schemas.microsoft.com/office/drawing/2014/main" id="{850A70B1-438C-4909-AEDD-E9EA8253BE9D}"/>
                    </a:ext>
                  </a:extLst>
                </p:cNvPr>
                <p:cNvSpPr/>
                <p:nvPr/>
              </p:nvSpPr>
              <p:spPr>
                <a:xfrm>
                  <a:off x="232259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13" name="Cube 212">
                  <a:extLst>
                    <a:ext uri="{FF2B5EF4-FFF2-40B4-BE49-F238E27FC236}">
                      <a16:creationId xmlns:a16="http://schemas.microsoft.com/office/drawing/2014/main" id="{67F52D80-5749-4556-BCBE-204A3D7AF33D}"/>
                    </a:ext>
                  </a:extLst>
                </p:cNvPr>
                <p:cNvSpPr/>
                <p:nvPr/>
              </p:nvSpPr>
              <p:spPr>
                <a:xfrm>
                  <a:off x="232259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14" name="Cube 213">
                  <a:extLst>
                    <a:ext uri="{FF2B5EF4-FFF2-40B4-BE49-F238E27FC236}">
                      <a16:creationId xmlns:a16="http://schemas.microsoft.com/office/drawing/2014/main" id="{A1A9E373-89A9-44F7-9D8F-EB6F730CAE9C}"/>
                    </a:ext>
                  </a:extLst>
                </p:cNvPr>
                <p:cNvSpPr/>
                <p:nvPr/>
              </p:nvSpPr>
              <p:spPr>
                <a:xfrm>
                  <a:off x="232259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15" name="Cube 214">
                  <a:extLst>
                    <a:ext uri="{FF2B5EF4-FFF2-40B4-BE49-F238E27FC236}">
                      <a16:creationId xmlns:a16="http://schemas.microsoft.com/office/drawing/2014/main" id="{3ADF8B60-18AB-42A2-9275-46992059D0CB}"/>
                    </a:ext>
                  </a:extLst>
                </p:cNvPr>
                <p:cNvSpPr/>
                <p:nvPr/>
              </p:nvSpPr>
              <p:spPr>
                <a:xfrm>
                  <a:off x="232259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84" name="Group 183">
                <a:extLst>
                  <a:ext uri="{FF2B5EF4-FFF2-40B4-BE49-F238E27FC236}">
                    <a16:creationId xmlns:a16="http://schemas.microsoft.com/office/drawing/2014/main" id="{224F53E3-20E0-47B0-8265-E6951E8EDC5A}"/>
                  </a:ext>
                </a:extLst>
              </p:cNvPr>
              <p:cNvGrpSpPr/>
              <p:nvPr/>
            </p:nvGrpSpPr>
            <p:grpSpPr>
              <a:xfrm>
                <a:off x="2569983" y="1"/>
                <a:ext cx="324000" cy="2512147"/>
                <a:chOff x="2569983" y="1"/>
                <a:chExt cx="324000" cy="2512147"/>
              </a:xfrm>
              <a:grpFill/>
            </p:grpSpPr>
            <p:sp>
              <p:nvSpPr>
                <p:cNvPr id="196" name="Cube 195">
                  <a:extLst>
                    <a:ext uri="{FF2B5EF4-FFF2-40B4-BE49-F238E27FC236}">
                      <a16:creationId xmlns:a16="http://schemas.microsoft.com/office/drawing/2014/main" id="{86D46FE9-EFAB-455B-BDDD-C1479520C555}"/>
                    </a:ext>
                  </a:extLst>
                </p:cNvPr>
                <p:cNvSpPr/>
                <p:nvPr/>
              </p:nvSpPr>
              <p:spPr>
                <a:xfrm>
                  <a:off x="256998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7" name="Cube 196">
                  <a:extLst>
                    <a:ext uri="{FF2B5EF4-FFF2-40B4-BE49-F238E27FC236}">
                      <a16:creationId xmlns:a16="http://schemas.microsoft.com/office/drawing/2014/main" id="{3CC51AFE-EDCF-4DCE-BF6E-86FBA9C80C3E}"/>
                    </a:ext>
                  </a:extLst>
                </p:cNvPr>
                <p:cNvSpPr/>
                <p:nvPr/>
              </p:nvSpPr>
              <p:spPr>
                <a:xfrm>
                  <a:off x="256998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8" name="Cube 197">
                  <a:extLst>
                    <a:ext uri="{FF2B5EF4-FFF2-40B4-BE49-F238E27FC236}">
                      <a16:creationId xmlns:a16="http://schemas.microsoft.com/office/drawing/2014/main" id="{DB10384A-5F02-4714-928F-6F65C3EAA00A}"/>
                    </a:ext>
                  </a:extLst>
                </p:cNvPr>
                <p:cNvSpPr/>
                <p:nvPr/>
              </p:nvSpPr>
              <p:spPr>
                <a:xfrm>
                  <a:off x="256998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9" name="Cube 198">
                  <a:extLst>
                    <a:ext uri="{FF2B5EF4-FFF2-40B4-BE49-F238E27FC236}">
                      <a16:creationId xmlns:a16="http://schemas.microsoft.com/office/drawing/2014/main" id="{D77F0C58-226B-40C2-9251-871C32E95F76}"/>
                    </a:ext>
                  </a:extLst>
                </p:cNvPr>
                <p:cNvSpPr/>
                <p:nvPr/>
              </p:nvSpPr>
              <p:spPr>
                <a:xfrm>
                  <a:off x="256998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0" name="Cube 199">
                  <a:extLst>
                    <a:ext uri="{FF2B5EF4-FFF2-40B4-BE49-F238E27FC236}">
                      <a16:creationId xmlns:a16="http://schemas.microsoft.com/office/drawing/2014/main" id="{6E0CF87A-EF6F-4832-8ABB-0012EDA7652E}"/>
                    </a:ext>
                  </a:extLst>
                </p:cNvPr>
                <p:cNvSpPr/>
                <p:nvPr/>
              </p:nvSpPr>
              <p:spPr>
                <a:xfrm>
                  <a:off x="256998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1" name="Cube 200">
                  <a:extLst>
                    <a:ext uri="{FF2B5EF4-FFF2-40B4-BE49-F238E27FC236}">
                      <a16:creationId xmlns:a16="http://schemas.microsoft.com/office/drawing/2014/main" id="{2FE3B08B-8BBD-4419-B48C-457061AC2DD8}"/>
                    </a:ext>
                  </a:extLst>
                </p:cNvPr>
                <p:cNvSpPr/>
                <p:nvPr/>
              </p:nvSpPr>
              <p:spPr>
                <a:xfrm>
                  <a:off x="256998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2" name="Cube 201">
                  <a:extLst>
                    <a:ext uri="{FF2B5EF4-FFF2-40B4-BE49-F238E27FC236}">
                      <a16:creationId xmlns:a16="http://schemas.microsoft.com/office/drawing/2014/main" id="{E2F24F83-F3D9-4DFE-AC1A-87E174EF25B9}"/>
                    </a:ext>
                  </a:extLst>
                </p:cNvPr>
                <p:cNvSpPr/>
                <p:nvPr/>
              </p:nvSpPr>
              <p:spPr>
                <a:xfrm>
                  <a:off x="256998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3" name="Cube 202">
                  <a:extLst>
                    <a:ext uri="{FF2B5EF4-FFF2-40B4-BE49-F238E27FC236}">
                      <a16:creationId xmlns:a16="http://schemas.microsoft.com/office/drawing/2014/main" id="{DBFA5399-9C57-4FA7-9653-0DB44ED6EFDC}"/>
                    </a:ext>
                  </a:extLst>
                </p:cNvPr>
                <p:cNvSpPr/>
                <p:nvPr/>
              </p:nvSpPr>
              <p:spPr>
                <a:xfrm>
                  <a:off x="256998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4" name="Cube 203">
                  <a:extLst>
                    <a:ext uri="{FF2B5EF4-FFF2-40B4-BE49-F238E27FC236}">
                      <a16:creationId xmlns:a16="http://schemas.microsoft.com/office/drawing/2014/main" id="{7D6A3E3B-9F7A-457E-A232-AEA9B9F25113}"/>
                    </a:ext>
                  </a:extLst>
                </p:cNvPr>
                <p:cNvSpPr/>
                <p:nvPr/>
              </p:nvSpPr>
              <p:spPr>
                <a:xfrm>
                  <a:off x="256998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5" name="Cube 204">
                  <a:extLst>
                    <a:ext uri="{FF2B5EF4-FFF2-40B4-BE49-F238E27FC236}">
                      <a16:creationId xmlns:a16="http://schemas.microsoft.com/office/drawing/2014/main" id="{DFE20C66-C5D3-4C0E-AAB2-8C8415FB554E}"/>
                    </a:ext>
                  </a:extLst>
                </p:cNvPr>
                <p:cNvSpPr/>
                <p:nvPr/>
              </p:nvSpPr>
              <p:spPr>
                <a:xfrm>
                  <a:off x="256998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85" name="Group 184">
                <a:extLst>
                  <a:ext uri="{FF2B5EF4-FFF2-40B4-BE49-F238E27FC236}">
                    <a16:creationId xmlns:a16="http://schemas.microsoft.com/office/drawing/2014/main" id="{0013BD32-0798-4C1B-8913-3585BC5EE4CC}"/>
                  </a:ext>
                </a:extLst>
              </p:cNvPr>
              <p:cNvGrpSpPr/>
              <p:nvPr/>
            </p:nvGrpSpPr>
            <p:grpSpPr>
              <a:xfrm>
                <a:off x="2817368" y="1"/>
                <a:ext cx="324000" cy="2512147"/>
                <a:chOff x="2817368" y="1"/>
                <a:chExt cx="324000" cy="2512147"/>
              </a:xfrm>
              <a:grpFill/>
            </p:grpSpPr>
            <p:sp>
              <p:nvSpPr>
                <p:cNvPr id="186" name="Cube 185">
                  <a:extLst>
                    <a:ext uri="{FF2B5EF4-FFF2-40B4-BE49-F238E27FC236}">
                      <a16:creationId xmlns:a16="http://schemas.microsoft.com/office/drawing/2014/main" id="{61D5212C-6E10-4883-8AE9-D16A8A1A19D5}"/>
                    </a:ext>
                  </a:extLst>
                </p:cNvPr>
                <p:cNvSpPr/>
                <p:nvPr/>
              </p:nvSpPr>
              <p:spPr>
                <a:xfrm>
                  <a:off x="2817368"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7" name="Cube 186">
                  <a:extLst>
                    <a:ext uri="{FF2B5EF4-FFF2-40B4-BE49-F238E27FC236}">
                      <a16:creationId xmlns:a16="http://schemas.microsoft.com/office/drawing/2014/main" id="{51B66965-38C7-4EA9-B816-E6A1FFAB7B7B}"/>
                    </a:ext>
                  </a:extLst>
                </p:cNvPr>
                <p:cNvSpPr/>
                <p:nvPr/>
              </p:nvSpPr>
              <p:spPr>
                <a:xfrm>
                  <a:off x="2817368"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8" name="Cube 187">
                  <a:extLst>
                    <a:ext uri="{FF2B5EF4-FFF2-40B4-BE49-F238E27FC236}">
                      <a16:creationId xmlns:a16="http://schemas.microsoft.com/office/drawing/2014/main" id="{817A2CD4-3B68-42DB-BCE0-807EF973BDC6}"/>
                    </a:ext>
                  </a:extLst>
                </p:cNvPr>
                <p:cNvSpPr/>
                <p:nvPr/>
              </p:nvSpPr>
              <p:spPr>
                <a:xfrm>
                  <a:off x="2817368"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9" name="Cube 188">
                  <a:extLst>
                    <a:ext uri="{FF2B5EF4-FFF2-40B4-BE49-F238E27FC236}">
                      <a16:creationId xmlns:a16="http://schemas.microsoft.com/office/drawing/2014/main" id="{72D6B36B-8A25-44F7-A7E8-0E71A5B0CD67}"/>
                    </a:ext>
                  </a:extLst>
                </p:cNvPr>
                <p:cNvSpPr/>
                <p:nvPr/>
              </p:nvSpPr>
              <p:spPr>
                <a:xfrm>
                  <a:off x="2817368"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0" name="Cube 189">
                  <a:extLst>
                    <a:ext uri="{FF2B5EF4-FFF2-40B4-BE49-F238E27FC236}">
                      <a16:creationId xmlns:a16="http://schemas.microsoft.com/office/drawing/2014/main" id="{F6754E50-ED5E-4F04-AD02-9C063E1C60A3}"/>
                    </a:ext>
                  </a:extLst>
                </p:cNvPr>
                <p:cNvSpPr/>
                <p:nvPr/>
              </p:nvSpPr>
              <p:spPr>
                <a:xfrm>
                  <a:off x="2817368"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1" name="Cube 190">
                  <a:extLst>
                    <a:ext uri="{FF2B5EF4-FFF2-40B4-BE49-F238E27FC236}">
                      <a16:creationId xmlns:a16="http://schemas.microsoft.com/office/drawing/2014/main" id="{9CCB70BF-F535-4EA1-AFC9-60E47A13A42A}"/>
                    </a:ext>
                  </a:extLst>
                </p:cNvPr>
                <p:cNvSpPr/>
                <p:nvPr/>
              </p:nvSpPr>
              <p:spPr>
                <a:xfrm>
                  <a:off x="2817368"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2" name="Cube 191">
                  <a:extLst>
                    <a:ext uri="{FF2B5EF4-FFF2-40B4-BE49-F238E27FC236}">
                      <a16:creationId xmlns:a16="http://schemas.microsoft.com/office/drawing/2014/main" id="{023B9DB2-7A91-47F9-A9AF-7E661B98A054}"/>
                    </a:ext>
                  </a:extLst>
                </p:cNvPr>
                <p:cNvSpPr/>
                <p:nvPr/>
              </p:nvSpPr>
              <p:spPr>
                <a:xfrm>
                  <a:off x="2817368"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3" name="Cube 192">
                  <a:extLst>
                    <a:ext uri="{FF2B5EF4-FFF2-40B4-BE49-F238E27FC236}">
                      <a16:creationId xmlns:a16="http://schemas.microsoft.com/office/drawing/2014/main" id="{5AA0D0D1-CC49-41B0-81FE-96D37E4682D0}"/>
                    </a:ext>
                  </a:extLst>
                </p:cNvPr>
                <p:cNvSpPr/>
                <p:nvPr/>
              </p:nvSpPr>
              <p:spPr>
                <a:xfrm>
                  <a:off x="2817368"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4" name="Cube 193">
                  <a:extLst>
                    <a:ext uri="{FF2B5EF4-FFF2-40B4-BE49-F238E27FC236}">
                      <a16:creationId xmlns:a16="http://schemas.microsoft.com/office/drawing/2014/main" id="{D2FB1CA8-C243-43CB-A398-518EAFF23371}"/>
                    </a:ext>
                  </a:extLst>
                </p:cNvPr>
                <p:cNvSpPr/>
                <p:nvPr/>
              </p:nvSpPr>
              <p:spPr>
                <a:xfrm>
                  <a:off x="2817368"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5" name="Cube 194">
                  <a:extLst>
                    <a:ext uri="{FF2B5EF4-FFF2-40B4-BE49-F238E27FC236}">
                      <a16:creationId xmlns:a16="http://schemas.microsoft.com/office/drawing/2014/main" id="{E24E32C8-0F3E-4F44-8D54-EBA4E0E7B9BF}"/>
                    </a:ext>
                  </a:extLst>
                </p:cNvPr>
                <p:cNvSpPr/>
                <p:nvPr/>
              </p:nvSpPr>
              <p:spPr>
                <a:xfrm>
                  <a:off x="2817368"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grpSp>
          <p:nvGrpSpPr>
            <p:cNvPr id="37" name="Group 36">
              <a:extLst>
                <a:ext uri="{FF2B5EF4-FFF2-40B4-BE49-F238E27FC236}">
                  <a16:creationId xmlns:a16="http://schemas.microsoft.com/office/drawing/2014/main" id="{BD7A9B50-6130-464C-82C8-A1EE05F48984}"/>
                </a:ext>
              </a:extLst>
            </p:cNvPr>
            <p:cNvGrpSpPr/>
            <p:nvPr/>
          </p:nvGrpSpPr>
          <p:grpSpPr>
            <a:xfrm>
              <a:off x="0" y="295275"/>
              <a:ext cx="763833" cy="752475"/>
              <a:chOff x="590895" y="1"/>
              <a:chExt cx="2550473" cy="2512147"/>
            </a:xfrm>
            <a:solidFill>
              <a:srgbClr val="0070C0"/>
            </a:solidFill>
          </p:grpSpPr>
          <p:grpSp>
            <p:nvGrpSpPr>
              <p:cNvPr id="66" name="Group 65">
                <a:extLst>
                  <a:ext uri="{FF2B5EF4-FFF2-40B4-BE49-F238E27FC236}">
                    <a16:creationId xmlns:a16="http://schemas.microsoft.com/office/drawing/2014/main" id="{5787DCC8-5F92-4DA3-A17F-7B57F0C2E957}"/>
                  </a:ext>
                </a:extLst>
              </p:cNvPr>
              <p:cNvGrpSpPr/>
              <p:nvPr/>
            </p:nvGrpSpPr>
            <p:grpSpPr>
              <a:xfrm>
                <a:off x="590895" y="1"/>
                <a:ext cx="324000" cy="2512147"/>
                <a:chOff x="590895" y="1"/>
                <a:chExt cx="324000" cy="2512147"/>
              </a:xfrm>
              <a:grpFill/>
            </p:grpSpPr>
            <p:sp>
              <p:nvSpPr>
                <p:cNvPr id="166" name="Cube 165">
                  <a:extLst>
                    <a:ext uri="{FF2B5EF4-FFF2-40B4-BE49-F238E27FC236}">
                      <a16:creationId xmlns:a16="http://schemas.microsoft.com/office/drawing/2014/main" id="{65C0E383-1934-4D36-871A-7B114AE516D8}"/>
                    </a:ext>
                  </a:extLst>
                </p:cNvPr>
                <p:cNvSpPr/>
                <p:nvPr/>
              </p:nvSpPr>
              <p:spPr>
                <a:xfrm>
                  <a:off x="59089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7" name="Cube 166">
                  <a:extLst>
                    <a:ext uri="{FF2B5EF4-FFF2-40B4-BE49-F238E27FC236}">
                      <a16:creationId xmlns:a16="http://schemas.microsoft.com/office/drawing/2014/main" id="{7ADA883A-5DEE-4CB7-AD64-9EFB67C5ED22}"/>
                    </a:ext>
                  </a:extLst>
                </p:cNvPr>
                <p:cNvSpPr/>
                <p:nvPr/>
              </p:nvSpPr>
              <p:spPr>
                <a:xfrm>
                  <a:off x="59089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8" name="Cube 167">
                  <a:extLst>
                    <a:ext uri="{FF2B5EF4-FFF2-40B4-BE49-F238E27FC236}">
                      <a16:creationId xmlns:a16="http://schemas.microsoft.com/office/drawing/2014/main" id="{8BECD39F-046B-4D7C-8693-3DA16055B40F}"/>
                    </a:ext>
                  </a:extLst>
                </p:cNvPr>
                <p:cNvSpPr/>
                <p:nvPr/>
              </p:nvSpPr>
              <p:spPr>
                <a:xfrm>
                  <a:off x="59089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9" name="Cube 168">
                  <a:extLst>
                    <a:ext uri="{FF2B5EF4-FFF2-40B4-BE49-F238E27FC236}">
                      <a16:creationId xmlns:a16="http://schemas.microsoft.com/office/drawing/2014/main" id="{1ADF0E09-7E49-4CCF-A21A-2EBF9E0FD795}"/>
                    </a:ext>
                  </a:extLst>
                </p:cNvPr>
                <p:cNvSpPr/>
                <p:nvPr/>
              </p:nvSpPr>
              <p:spPr>
                <a:xfrm>
                  <a:off x="59089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0" name="Cube 169">
                  <a:extLst>
                    <a:ext uri="{FF2B5EF4-FFF2-40B4-BE49-F238E27FC236}">
                      <a16:creationId xmlns:a16="http://schemas.microsoft.com/office/drawing/2014/main" id="{F9673358-611F-4670-AD77-E0E61F154A09}"/>
                    </a:ext>
                  </a:extLst>
                </p:cNvPr>
                <p:cNvSpPr/>
                <p:nvPr/>
              </p:nvSpPr>
              <p:spPr>
                <a:xfrm>
                  <a:off x="59089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1" name="Cube 170">
                  <a:extLst>
                    <a:ext uri="{FF2B5EF4-FFF2-40B4-BE49-F238E27FC236}">
                      <a16:creationId xmlns:a16="http://schemas.microsoft.com/office/drawing/2014/main" id="{7DDBDFD4-AE01-4261-AC8C-8B534363FC6A}"/>
                    </a:ext>
                  </a:extLst>
                </p:cNvPr>
                <p:cNvSpPr/>
                <p:nvPr/>
              </p:nvSpPr>
              <p:spPr>
                <a:xfrm>
                  <a:off x="59089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2" name="Cube 171">
                  <a:extLst>
                    <a:ext uri="{FF2B5EF4-FFF2-40B4-BE49-F238E27FC236}">
                      <a16:creationId xmlns:a16="http://schemas.microsoft.com/office/drawing/2014/main" id="{F6E6EA8D-8C4D-431A-8DF1-B61BA7E95740}"/>
                    </a:ext>
                  </a:extLst>
                </p:cNvPr>
                <p:cNvSpPr/>
                <p:nvPr/>
              </p:nvSpPr>
              <p:spPr>
                <a:xfrm>
                  <a:off x="59089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3" name="Cube 172">
                  <a:extLst>
                    <a:ext uri="{FF2B5EF4-FFF2-40B4-BE49-F238E27FC236}">
                      <a16:creationId xmlns:a16="http://schemas.microsoft.com/office/drawing/2014/main" id="{193B2A2C-FE89-4217-944A-B4017EEF81CE}"/>
                    </a:ext>
                  </a:extLst>
                </p:cNvPr>
                <p:cNvSpPr/>
                <p:nvPr/>
              </p:nvSpPr>
              <p:spPr>
                <a:xfrm>
                  <a:off x="59089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4" name="Cube 173">
                  <a:extLst>
                    <a:ext uri="{FF2B5EF4-FFF2-40B4-BE49-F238E27FC236}">
                      <a16:creationId xmlns:a16="http://schemas.microsoft.com/office/drawing/2014/main" id="{87547735-1E3C-4DB0-AC85-1F1E52B5AD08}"/>
                    </a:ext>
                  </a:extLst>
                </p:cNvPr>
                <p:cNvSpPr/>
                <p:nvPr/>
              </p:nvSpPr>
              <p:spPr>
                <a:xfrm>
                  <a:off x="59089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5" name="Cube 174">
                  <a:extLst>
                    <a:ext uri="{FF2B5EF4-FFF2-40B4-BE49-F238E27FC236}">
                      <a16:creationId xmlns:a16="http://schemas.microsoft.com/office/drawing/2014/main" id="{260067BE-D66E-49B3-B412-04063730BCB3}"/>
                    </a:ext>
                  </a:extLst>
                </p:cNvPr>
                <p:cNvSpPr/>
                <p:nvPr/>
              </p:nvSpPr>
              <p:spPr>
                <a:xfrm>
                  <a:off x="59089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67" name="Group 66">
                <a:extLst>
                  <a:ext uri="{FF2B5EF4-FFF2-40B4-BE49-F238E27FC236}">
                    <a16:creationId xmlns:a16="http://schemas.microsoft.com/office/drawing/2014/main" id="{E10432B3-CF84-4526-988A-46D9160617C9}"/>
                  </a:ext>
                </a:extLst>
              </p:cNvPr>
              <p:cNvGrpSpPr/>
              <p:nvPr/>
            </p:nvGrpSpPr>
            <p:grpSpPr>
              <a:xfrm>
                <a:off x="838281" y="1"/>
                <a:ext cx="324000" cy="2512147"/>
                <a:chOff x="838281" y="1"/>
                <a:chExt cx="324000" cy="2512147"/>
              </a:xfrm>
              <a:grpFill/>
            </p:grpSpPr>
            <p:sp>
              <p:nvSpPr>
                <p:cNvPr id="156" name="Cube 155">
                  <a:extLst>
                    <a:ext uri="{FF2B5EF4-FFF2-40B4-BE49-F238E27FC236}">
                      <a16:creationId xmlns:a16="http://schemas.microsoft.com/office/drawing/2014/main" id="{DF78C3F7-8A23-41E3-8326-7A539A51FD18}"/>
                    </a:ext>
                  </a:extLst>
                </p:cNvPr>
                <p:cNvSpPr/>
                <p:nvPr/>
              </p:nvSpPr>
              <p:spPr>
                <a:xfrm>
                  <a:off x="83828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7" name="Cube 156">
                  <a:extLst>
                    <a:ext uri="{FF2B5EF4-FFF2-40B4-BE49-F238E27FC236}">
                      <a16:creationId xmlns:a16="http://schemas.microsoft.com/office/drawing/2014/main" id="{2DD48973-9254-43B7-BFBA-185C4E85695D}"/>
                    </a:ext>
                  </a:extLst>
                </p:cNvPr>
                <p:cNvSpPr/>
                <p:nvPr/>
              </p:nvSpPr>
              <p:spPr>
                <a:xfrm>
                  <a:off x="83828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8" name="Cube 157">
                  <a:extLst>
                    <a:ext uri="{FF2B5EF4-FFF2-40B4-BE49-F238E27FC236}">
                      <a16:creationId xmlns:a16="http://schemas.microsoft.com/office/drawing/2014/main" id="{02B858A1-AA3F-4717-9897-CD2EF814B875}"/>
                    </a:ext>
                  </a:extLst>
                </p:cNvPr>
                <p:cNvSpPr/>
                <p:nvPr/>
              </p:nvSpPr>
              <p:spPr>
                <a:xfrm>
                  <a:off x="83828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9" name="Cube 158">
                  <a:extLst>
                    <a:ext uri="{FF2B5EF4-FFF2-40B4-BE49-F238E27FC236}">
                      <a16:creationId xmlns:a16="http://schemas.microsoft.com/office/drawing/2014/main" id="{A1D684C4-7C8C-4DEB-BC50-0E13FA6B13F1}"/>
                    </a:ext>
                  </a:extLst>
                </p:cNvPr>
                <p:cNvSpPr/>
                <p:nvPr/>
              </p:nvSpPr>
              <p:spPr>
                <a:xfrm>
                  <a:off x="83828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0" name="Cube 159">
                  <a:extLst>
                    <a:ext uri="{FF2B5EF4-FFF2-40B4-BE49-F238E27FC236}">
                      <a16:creationId xmlns:a16="http://schemas.microsoft.com/office/drawing/2014/main" id="{F5998B10-0C01-42AA-B6D0-62C1675E1FD3}"/>
                    </a:ext>
                  </a:extLst>
                </p:cNvPr>
                <p:cNvSpPr/>
                <p:nvPr/>
              </p:nvSpPr>
              <p:spPr>
                <a:xfrm>
                  <a:off x="83828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1" name="Cube 160">
                  <a:extLst>
                    <a:ext uri="{FF2B5EF4-FFF2-40B4-BE49-F238E27FC236}">
                      <a16:creationId xmlns:a16="http://schemas.microsoft.com/office/drawing/2014/main" id="{64FD529E-D77C-4D1C-8871-94671DEE6273}"/>
                    </a:ext>
                  </a:extLst>
                </p:cNvPr>
                <p:cNvSpPr/>
                <p:nvPr/>
              </p:nvSpPr>
              <p:spPr>
                <a:xfrm>
                  <a:off x="83828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2" name="Cube 161">
                  <a:extLst>
                    <a:ext uri="{FF2B5EF4-FFF2-40B4-BE49-F238E27FC236}">
                      <a16:creationId xmlns:a16="http://schemas.microsoft.com/office/drawing/2014/main" id="{FBE86F3C-D058-49D2-BBE0-A816AAFC0FC8}"/>
                    </a:ext>
                  </a:extLst>
                </p:cNvPr>
                <p:cNvSpPr/>
                <p:nvPr/>
              </p:nvSpPr>
              <p:spPr>
                <a:xfrm>
                  <a:off x="83828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3" name="Cube 162">
                  <a:extLst>
                    <a:ext uri="{FF2B5EF4-FFF2-40B4-BE49-F238E27FC236}">
                      <a16:creationId xmlns:a16="http://schemas.microsoft.com/office/drawing/2014/main" id="{5D52FAFA-A8E9-4E45-9E42-1D94B0D5F6F3}"/>
                    </a:ext>
                  </a:extLst>
                </p:cNvPr>
                <p:cNvSpPr/>
                <p:nvPr/>
              </p:nvSpPr>
              <p:spPr>
                <a:xfrm>
                  <a:off x="83828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4" name="Cube 163">
                  <a:extLst>
                    <a:ext uri="{FF2B5EF4-FFF2-40B4-BE49-F238E27FC236}">
                      <a16:creationId xmlns:a16="http://schemas.microsoft.com/office/drawing/2014/main" id="{0C0B6A06-BEC3-4710-B1E0-A5F4501C49C8}"/>
                    </a:ext>
                  </a:extLst>
                </p:cNvPr>
                <p:cNvSpPr/>
                <p:nvPr/>
              </p:nvSpPr>
              <p:spPr>
                <a:xfrm>
                  <a:off x="83828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5" name="Cube 164">
                  <a:extLst>
                    <a:ext uri="{FF2B5EF4-FFF2-40B4-BE49-F238E27FC236}">
                      <a16:creationId xmlns:a16="http://schemas.microsoft.com/office/drawing/2014/main" id="{16E07DF0-DECA-476F-B58B-8D530CEB4CF5}"/>
                    </a:ext>
                  </a:extLst>
                </p:cNvPr>
                <p:cNvSpPr/>
                <p:nvPr/>
              </p:nvSpPr>
              <p:spPr>
                <a:xfrm>
                  <a:off x="83828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68" name="Group 67">
                <a:extLst>
                  <a:ext uri="{FF2B5EF4-FFF2-40B4-BE49-F238E27FC236}">
                    <a16:creationId xmlns:a16="http://schemas.microsoft.com/office/drawing/2014/main" id="{7479B9B3-B358-4DC3-A3D0-C8A805B6AC00}"/>
                  </a:ext>
                </a:extLst>
              </p:cNvPr>
              <p:cNvGrpSpPr/>
              <p:nvPr/>
            </p:nvGrpSpPr>
            <p:grpSpPr>
              <a:xfrm>
                <a:off x="1085667" y="1"/>
                <a:ext cx="324000" cy="2512147"/>
                <a:chOff x="1085667" y="1"/>
                <a:chExt cx="324000" cy="2512147"/>
              </a:xfrm>
              <a:grpFill/>
            </p:grpSpPr>
            <p:sp>
              <p:nvSpPr>
                <p:cNvPr id="146" name="Cube 145">
                  <a:extLst>
                    <a:ext uri="{FF2B5EF4-FFF2-40B4-BE49-F238E27FC236}">
                      <a16:creationId xmlns:a16="http://schemas.microsoft.com/office/drawing/2014/main" id="{AE4828C2-C467-4863-A275-E8FC784E5565}"/>
                    </a:ext>
                  </a:extLst>
                </p:cNvPr>
                <p:cNvSpPr/>
                <p:nvPr/>
              </p:nvSpPr>
              <p:spPr>
                <a:xfrm>
                  <a:off x="108566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7" name="Cube 146">
                  <a:extLst>
                    <a:ext uri="{FF2B5EF4-FFF2-40B4-BE49-F238E27FC236}">
                      <a16:creationId xmlns:a16="http://schemas.microsoft.com/office/drawing/2014/main" id="{01503DCF-401D-4BEB-8666-EA0FCEE5CD84}"/>
                    </a:ext>
                  </a:extLst>
                </p:cNvPr>
                <p:cNvSpPr/>
                <p:nvPr/>
              </p:nvSpPr>
              <p:spPr>
                <a:xfrm>
                  <a:off x="108566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8" name="Cube 147">
                  <a:extLst>
                    <a:ext uri="{FF2B5EF4-FFF2-40B4-BE49-F238E27FC236}">
                      <a16:creationId xmlns:a16="http://schemas.microsoft.com/office/drawing/2014/main" id="{0E625CC5-F223-4B9E-9C4B-536A4BE726F8}"/>
                    </a:ext>
                  </a:extLst>
                </p:cNvPr>
                <p:cNvSpPr/>
                <p:nvPr/>
              </p:nvSpPr>
              <p:spPr>
                <a:xfrm>
                  <a:off x="108566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9" name="Cube 148">
                  <a:extLst>
                    <a:ext uri="{FF2B5EF4-FFF2-40B4-BE49-F238E27FC236}">
                      <a16:creationId xmlns:a16="http://schemas.microsoft.com/office/drawing/2014/main" id="{8CCAA7E9-62EB-43A8-A722-FCC57D7431E0}"/>
                    </a:ext>
                  </a:extLst>
                </p:cNvPr>
                <p:cNvSpPr/>
                <p:nvPr/>
              </p:nvSpPr>
              <p:spPr>
                <a:xfrm>
                  <a:off x="108566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0" name="Cube 149">
                  <a:extLst>
                    <a:ext uri="{FF2B5EF4-FFF2-40B4-BE49-F238E27FC236}">
                      <a16:creationId xmlns:a16="http://schemas.microsoft.com/office/drawing/2014/main" id="{6E1A9749-738E-48C0-A8E7-3502EFF44B79}"/>
                    </a:ext>
                  </a:extLst>
                </p:cNvPr>
                <p:cNvSpPr/>
                <p:nvPr/>
              </p:nvSpPr>
              <p:spPr>
                <a:xfrm>
                  <a:off x="108566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1" name="Cube 150">
                  <a:extLst>
                    <a:ext uri="{FF2B5EF4-FFF2-40B4-BE49-F238E27FC236}">
                      <a16:creationId xmlns:a16="http://schemas.microsoft.com/office/drawing/2014/main" id="{76F6AA69-C302-4BFF-9A04-456D5BC2C856}"/>
                    </a:ext>
                  </a:extLst>
                </p:cNvPr>
                <p:cNvSpPr/>
                <p:nvPr/>
              </p:nvSpPr>
              <p:spPr>
                <a:xfrm>
                  <a:off x="108566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2" name="Cube 151">
                  <a:extLst>
                    <a:ext uri="{FF2B5EF4-FFF2-40B4-BE49-F238E27FC236}">
                      <a16:creationId xmlns:a16="http://schemas.microsoft.com/office/drawing/2014/main" id="{6F6CA6C7-9DB9-4958-92C9-07E10FA0E4D0}"/>
                    </a:ext>
                  </a:extLst>
                </p:cNvPr>
                <p:cNvSpPr/>
                <p:nvPr/>
              </p:nvSpPr>
              <p:spPr>
                <a:xfrm>
                  <a:off x="108566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3" name="Cube 152">
                  <a:extLst>
                    <a:ext uri="{FF2B5EF4-FFF2-40B4-BE49-F238E27FC236}">
                      <a16:creationId xmlns:a16="http://schemas.microsoft.com/office/drawing/2014/main" id="{FB8C93A1-ECF7-4803-844D-4D1D05DB51D9}"/>
                    </a:ext>
                  </a:extLst>
                </p:cNvPr>
                <p:cNvSpPr/>
                <p:nvPr/>
              </p:nvSpPr>
              <p:spPr>
                <a:xfrm>
                  <a:off x="108566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4" name="Cube 153">
                  <a:extLst>
                    <a:ext uri="{FF2B5EF4-FFF2-40B4-BE49-F238E27FC236}">
                      <a16:creationId xmlns:a16="http://schemas.microsoft.com/office/drawing/2014/main" id="{261559C6-11CB-491E-916F-83611053FD2D}"/>
                    </a:ext>
                  </a:extLst>
                </p:cNvPr>
                <p:cNvSpPr/>
                <p:nvPr/>
              </p:nvSpPr>
              <p:spPr>
                <a:xfrm>
                  <a:off x="108566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5" name="Cube 154">
                  <a:extLst>
                    <a:ext uri="{FF2B5EF4-FFF2-40B4-BE49-F238E27FC236}">
                      <a16:creationId xmlns:a16="http://schemas.microsoft.com/office/drawing/2014/main" id="{EBC83B10-F3C0-4C16-B807-0B6C6348A4B3}"/>
                    </a:ext>
                  </a:extLst>
                </p:cNvPr>
                <p:cNvSpPr/>
                <p:nvPr/>
              </p:nvSpPr>
              <p:spPr>
                <a:xfrm>
                  <a:off x="108566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69" name="Group 68">
                <a:extLst>
                  <a:ext uri="{FF2B5EF4-FFF2-40B4-BE49-F238E27FC236}">
                    <a16:creationId xmlns:a16="http://schemas.microsoft.com/office/drawing/2014/main" id="{58C3C9CA-CDFC-4780-AB71-6FE57A83FF82}"/>
                  </a:ext>
                </a:extLst>
              </p:cNvPr>
              <p:cNvGrpSpPr/>
              <p:nvPr/>
            </p:nvGrpSpPr>
            <p:grpSpPr>
              <a:xfrm>
                <a:off x="1333053" y="1"/>
                <a:ext cx="324000" cy="2512147"/>
                <a:chOff x="1333053" y="1"/>
                <a:chExt cx="324000" cy="2512147"/>
              </a:xfrm>
              <a:grpFill/>
            </p:grpSpPr>
            <p:sp>
              <p:nvSpPr>
                <p:cNvPr id="136" name="Cube 135">
                  <a:extLst>
                    <a:ext uri="{FF2B5EF4-FFF2-40B4-BE49-F238E27FC236}">
                      <a16:creationId xmlns:a16="http://schemas.microsoft.com/office/drawing/2014/main" id="{B043F0EB-F291-4EE9-92A3-8880FA10242C}"/>
                    </a:ext>
                  </a:extLst>
                </p:cNvPr>
                <p:cNvSpPr/>
                <p:nvPr/>
              </p:nvSpPr>
              <p:spPr>
                <a:xfrm>
                  <a:off x="133305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7" name="Cube 136">
                  <a:extLst>
                    <a:ext uri="{FF2B5EF4-FFF2-40B4-BE49-F238E27FC236}">
                      <a16:creationId xmlns:a16="http://schemas.microsoft.com/office/drawing/2014/main" id="{E34F7545-A5FA-4446-BF63-2DE60F6C09BD}"/>
                    </a:ext>
                  </a:extLst>
                </p:cNvPr>
                <p:cNvSpPr/>
                <p:nvPr/>
              </p:nvSpPr>
              <p:spPr>
                <a:xfrm>
                  <a:off x="133305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8" name="Cube 137">
                  <a:extLst>
                    <a:ext uri="{FF2B5EF4-FFF2-40B4-BE49-F238E27FC236}">
                      <a16:creationId xmlns:a16="http://schemas.microsoft.com/office/drawing/2014/main" id="{BA283406-98A1-4E23-B036-89823A17CD7C}"/>
                    </a:ext>
                  </a:extLst>
                </p:cNvPr>
                <p:cNvSpPr/>
                <p:nvPr/>
              </p:nvSpPr>
              <p:spPr>
                <a:xfrm>
                  <a:off x="133305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9" name="Cube 138">
                  <a:extLst>
                    <a:ext uri="{FF2B5EF4-FFF2-40B4-BE49-F238E27FC236}">
                      <a16:creationId xmlns:a16="http://schemas.microsoft.com/office/drawing/2014/main" id="{93638253-E32A-4554-8CB2-EC10194CE0DB}"/>
                    </a:ext>
                  </a:extLst>
                </p:cNvPr>
                <p:cNvSpPr/>
                <p:nvPr/>
              </p:nvSpPr>
              <p:spPr>
                <a:xfrm>
                  <a:off x="133305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0" name="Cube 139">
                  <a:extLst>
                    <a:ext uri="{FF2B5EF4-FFF2-40B4-BE49-F238E27FC236}">
                      <a16:creationId xmlns:a16="http://schemas.microsoft.com/office/drawing/2014/main" id="{8B0F4CEB-7A2E-41EC-B340-DA89A4F5EE6C}"/>
                    </a:ext>
                  </a:extLst>
                </p:cNvPr>
                <p:cNvSpPr/>
                <p:nvPr/>
              </p:nvSpPr>
              <p:spPr>
                <a:xfrm>
                  <a:off x="133305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1" name="Cube 140">
                  <a:extLst>
                    <a:ext uri="{FF2B5EF4-FFF2-40B4-BE49-F238E27FC236}">
                      <a16:creationId xmlns:a16="http://schemas.microsoft.com/office/drawing/2014/main" id="{7A901C29-9C0D-411E-9A43-1770C456E02F}"/>
                    </a:ext>
                  </a:extLst>
                </p:cNvPr>
                <p:cNvSpPr/>
                <p:nvPr/>
              </p:nvSpPr>
              <p:spPr>
                <a:xfrm>
                  <a:off x="133305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2" name="Cube 141">
                  <a:extLst>
                    <a:ext uri="{FF2B5EF4-FFF2-40B4-BE49-F238E27FC236}">
                      <a16:creationId xmlns:a16="http://schemas.microsoft.com/office/drawing/2014/main" id="{4C7EB23C-8E9F-4741-9792-F95D0C339727}"/>
                    </a:ext>
                  </a:extLst>
                </p:cNvPr>
                <p:cNvSpPr/>
                <p:nvPr/>
              </p:nvSpPr>
              <p:spPr>
                <a:xfrm>
                  <a:off x="133305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3" name="Cube 142">
                  <a:extLst>
                    <a:ext uri="{FF2B5EF4-FFF2-40B4-BE49-F238E27FC236}">
                      <a16:creationId xmlns:a16="http://schemas.microsoft.com/office/drawing/2014/main" id="{1C7FB4CC-02D4-4C96-888F-8E79E74D1C1B}"/>
                    </a:ext>
                  </a:extLst>
                </p:cNvPr>
                <p:cNvSpPr/>
                <p:nvPr/>
              </p:nvSpPr>
              <p:spPr>
                <a:xfrm>
                  <a:off x="133305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4" name="Cube 143">
                  <a:extLst>
                    <a:ext uri="{FF2B5EF4-FFF2-40B4-BE49-F238E27FC236}">
                      <a16:creationId xmlns:a16="http://schemas.microsoft.com/office/drawing/2014/main" id="{5898415B-74A9-47E3-B0FE-E1959699D5A0}"/>
                    </a:ext>
                  </a:extLst>
                </p:cNvPr>
                <p:cNvSpPr/>
                <p:nvPr/>
              </p:nvSpPr>
              <p:spPr>
                <a:xfrm>
                  <a:off x="133305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5" name="Cube 144">
                  <a:extLst>
                    <a:ext uri="{FF2B5EF4-FFF2-40B4-BE49-F238E27FC236}">
                      <a16:creationId xmlns:a16="http://schemas.microsoft.com/office/drawing/2014/main" id="{3B71B691-5C7B-4380-9592-535EFAFBDECA}"/>
                    </a:ext>
                  </a:extLst>
                </p:cNvPr>
                <p:cNvSpPr/>
                <p:nvPr/>
              </p:nvSpPr>
              <p:spPr>
                <a:xfrm>
                  <a:off x="133305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70" name="Group 69">
                <a:extLst>
                  <a:ext uri="{FF2B5EF4-FFF2-40B4-BE49-F238E27FC236}">
                    <a16:creationId xmlns:a16="http://schemas.microsoft.com/office/drawing/2014/main" id="{E5862879-BB2D-47EA-8B30-F695EC91EB59}"/>
                  </a:ext>
                </a:extLst>
              </p:cNvPr>
              <p:cNvGrpSpPr/>
              <p:nvPr/>
            </p:nvGrpSpPr>
            <p:grpSpPr>
              <a:xfrm>
                <a:off x="1580439" y="1"/>
                <a:ext cx="324000" cy="2512147"/>
                <a:chOff x="1580439" y="1"/>
                <a:chExt cx="324000" cy="2512147"/>
              </a:xfrm>
              <a:grpFill/>
            </p:grpSpPr>
            <p:sp>
              <p:nvSpPr>
                <p:cNvPr id="126" name="Cube 125">
                  <a:extLst>
                    <a:ext uri="{FF2B5EF4-FFF2-40B4-BE49-F238E27FC236}">
                      <a16:creationId xmlns:a16="http://schemas.microsoft.com/office/drawing/2014/main" id="{B1D98A47-3761-41DC-A39D-7339CF58C18A}"/>
                    </a:ext>
                  </a:extLst>
                </p:cNvPr>
                <p:cNvSpPr/>
                <p:nvPr/>
              </p:nvSpPr>
              <p:spPr>
                <a:xfrm>
                  <a:off x="1580439"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7" name="Cube 126">
                  <a:extLst>
                    <a:ext uri="{FF2B5EF4-FFF2-40B4-BE49-F238E27FC236}">
                      <a16:creationId xmlns:a16="http://schemas.microsoft.com/office/drawing/2014/main" id="{C88B4CC4-FDF2-41B6-9E85-3A2D72AA6A60}"/>
                    </a:ext>
                  </a:extLst>
                </p:cNvPr>
                <p:cNvSpPr/>
                <p:nvPr/>
              </p:nvSpPr>
              <p:spPr>
                <a:xfrm>
                  <a:off x="1580439"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8" name="Cube 127">
                  <a:extLst>
                    <a:ext uri="{FF2B5EF4-FFF2-40B4-BE49-F238E27FC236}">
                      <a16:creationId xmlns:a16="http://schemas.microsoft.com/office/drawing/2014/main" id="{8C5BE028-5AE9-45C8-BD8F-106F9843C4CB}"/>
                    </a:ext>
                  </a:extLst>
                </p:cNvPr>
                <p:cNvSpPr/>
                <p:nvPr/>
              </p:nvSpPr>
              <p:spPr>
                <a:xfrm>
                  <a:off x="1580439"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9" name="Cube 128">
                  <a:extLst>
                    <a:ext uri="{FF2B5EF4-FFF2-40B4-BE49-F238E27FC236}">
                      <a16:creationId xmlns:a16="http://schemas.microsoft.com/office/drawing/2014/main" id="{C03525D6-80F2-4AAD-ABEE-C1DF8BAEBD71}"/>
                    </a:ext>
                  </a:extLst>
                </p:cNvPr>
                <p:cNvSpPr/>
                <p:nvPr/>
              </p:nvSpPr>
              <p:spPr>
                <a:xfrm>
                  <a:off x="1580439"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0" name="Cube 129">
                  <a:extLst>
                    <a:ext uri="{FF2B5EF4-FFF2-40B4-BE49-F238E27FC236}">
                      <a16:creationId xmlns:a16="http://schemas.microsoft.com/office/drawing/2014/main" id="{95C8E5E3-97A6-4461-90F2-ECA314F346D9}"/>
                    </a:ext>
                  </a:extLst>
                </p:cNvPr>
                <p:cNvSpPr/>
                <p:nvPr/>
              </p:nvSpPr>
              <p:spPr>
                <a:xfrm>
                  <a:off x="1580439"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1" name="Cube 130">
                  <a:extLst>
                    <a:ext uri="{FF2B5EF4-FFF2-40B4-BE49-F238E27FC236}">
                      <a16:creationId xmlns:a16="http://schemas.microsoft.com/office/drawing/2014/main" id="{62C964E5-9C43-4899-8597-0C97D903D1A4}"/>
                    </a:ext>
                  </a:extLst>
                </p:cNvPr>
                <p:cNvSpPr/>
                <p:nvPr/>
              </p:nvSpPr>
              <p:spPr>
                <a:xfrm>
                  <a:off x="1580439"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2" name="Cube 131">
                  <a:extLst>
                    <a:ext uri="{FF2B5EF4-FFF2-40B4-BE49-F238E27FC236}">
                      <a16:creationId xmlns:a16="http://schemas.microsoft.com/office/drawing/2014/main" id="{F82BEE3E-0D31-46E5-AF6B-1CC173A7DFA4}"/>
                    </a:ext>
                  </a:extLst>
                </p:cNvPr>
                <p:cNvSpPr/>
                <p:nvPr/>
              </p:nvSpPr>
              <p:spPr>
                <a:xfrm>
                  <a:off x="1580439"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3" name="Cube 132">
                  <a:extLst>
                    <a:ext uri="{FF2B5EF4-FFF2-40B4-BE49-F238E27FC236}">
                      <a16:creationId xmlns:a16="http://schemas.microsoft.com/office/drawing/2014/main" id="{88184AEE-EEE7-45A9-B215-713405F1A193}"/>
                    </a:ext>
                  </a:extLst>
                </p:cNvPr>
                <p:cNvSpPr/>
                <p:nvPr/>
              </p:nvSpPr>
              <p:spPr>
                <a:xfrm>
                  <a:off x="1580439"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4" name="Cube 133">
                  <a:extLst>
                    <a:ext uri="{FF2B5EF4-FFF2-40B4-BE49-F238E27FC236}">
                      <a16:creationId xmlns:a16="http://schemas.microsoft.com/office/drawing/2014/main" id="{1615F6BD-9D46-486B-B401-268AE3CF2862}"/>
                    </a:ext>
                  </a:extLst>
                </p:cNvPr>
                <p:cNvSpPr/>
                <p:nvPr/>
              </p:nvSpPr>
              <p:spPr>
                <a:xfrm>
                  <a:off x="1580439"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5" name="Cube 134">
                  <a:extLst>
                    <a:ext uri="{FF2B5EF4-FFF2-40B4-BE49-F238E27FC236}">
                      <a16:creationId xmlns:a16="http://schemas.microsoft.com/office/drawing/2014/main" id="{9502EFB9-1DA5-488F-9AEE-454FFD8AA30C}"/>
                    </a:ext>
                  </a:extLst>
                </p:cNvPr>
                <p:cNvSpPr/>
                <p:nvPr/>
              </p:nvSpPr>
              <p:spPr>
                <a:xfrm>
                  <a:off x="1580439"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71" name="Group 70">
                <a:extLst>
                  <a:ext uri="{FF2B5EF4-FFF2-40B4-BE49-F238E27FC236}">
                    <a16:creationId xmlns:a16="http://schemas.microsoft.com/office/drawing/2014/main" id="{E7BB400A-98D8-4B57-A3B7-7172DD1B65EE}"/>
                  </a:ext>
                </a:extLst>
              </p:cNvPr>
              <p:cNvGrpSpPr/>
              <p:nvPr/>
            </p:nvGrpSpPr>
            <p:grpSpPr>
              <a:xfrm>
                <a:off x="1827825" y="1"/>
                <a:ext cx="324000" cy="2512147"/>
                <a:chOff x="1827825" y="1"/>
                <a:chExt cx="324000" cy="2512147"/>
              </a:xfrm>
              <a:grpFill/>
            </p:grpSpPr>
            <p:sp>
              <p:nvSpPr>
                <p:cNvPr id="116" name="Cube 115">
                  <a:extLst>
                    <a:ext uri="{FF2B5EF4-FFF2-40B4-BE49-F238E27FC236}">
                      <a16:creationId xmlns:a16="http://schemas.microsoft.com/office/drawing/2014/main" id="{0893A936-6533-447E-9500-58B2F1370F57}"/>
                    </a:ext>
                  </a:extLst>
                </p:cNvPr>
                <p:cNvSpPr/>
                <p:nvPr/>
              </p:nvSpPr>
              <p:spPr>
                <a:xfrm>
                  <a:off x="182782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7" name="Cube 116">
                  <a:extLst>
                    <a:ext uri="{FF2B5EF4-FFF2-40B4-BE49-F238E27FC236}">
                      <a16:creationId xmlns:a16="http://schemas.microsoft.com/office/drawing/2014/main" id="{F059D30B-0CEA-4A8C-9A91-EECF5AB8CF9E}"/>
                    </a:ext>
                  </a:extLst>
                </p:cNvPr>
                <p:cNvSpPr/>
                <p:nvPr/>
              </p:nvSpPr>
              <p:spPr>
                <a:xfrm>
                  <a:off x="182782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8" name="Cube 117">
                  <a:extLst>
                    <a:ext uri="{FF2B5EF4-FFF2-40B4-BE49-F238E27FC236}">
                      <a16:creationId xmlns:a16="http://schemas.microsoft.com/office/drawing/2014/main" id="{DD93C370-059B-4ACB-8F32-899678914689}"/>
                    </a:ext>
                  </a:extLst>
                </p:cNvPr>
                <p:cNvSpPr/>
                <p:nvPr/>
              </p:nvSpPr>
              <p:spPr>
                <a:xfrm>
                  <a:off x="182782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9" name="Cube 118">
                  <a:extLst>
                    <a:ext uri="{FF2B5EF4-FFF2-40B4-BE49-F238E27FC236}">
                      <a16:creationId xmlns:a16="http://schemas.microsoft.com/office/drawing/2014/main" id="{CE106B7C-5A38-4B70-9220-A924C455BD74}"/>
                    </a:ext>
                  </a:extLst>
                </p:cNvPr>
                <p:cNvSpPr/>
                <p:nvPr/>
              </p:nvSpPr>
              <p:spPr>
                <a:xfrm>
                  <a:off x="182782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0" name="Cube 119">
                  <a:extLst>
                    <a:ext uri="{FF2B5EF4-FFF2-40B4-BE49-F238E27FC236}">
                      <a16:creationId xmlns:a16="http://schemas.microsoft.com/office/drawing/2014/main" id="{E8C69867-A392-4BD3-9E85-DE1515DD4D8B}"/>
                    </a:ext>
                  </a:extLst>
                </p:cNvPr>
                <p:cNvSpPr/>
                <p:nvPr/>
              </p:nvSpPr>
              <p:spPr>
                <a:xfrm>
                  <a:off x="182782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1" name="Cube 120">
                  <a:extLst>
                    <a:ext uri="{FF2B5EF4-FFF2-40B4-BE49-F238E27FC236}">
                      <a16:creationId xmlns:a16="http://schemas.microsoft.com/office/drawing/2014/main" id="{7F49BA7C-6CEC-4E24-BFFC-B0C4C28FCBA5}"/>
                    </a:ext>
                  </a:extLst>
                </p:cNvPr>
                <p:cNvSpPr/>
                <p:nvPr/>
              </p:nvSpPr>
              <p:spPr>
                <a:xfrm>
                  <a:off x="182782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2" name="Cube 121">
                  <a:extLst>
                    <a:ext uri="{FF2B5EF4-FFF2-40B4-BE49-F238E27FC236}">
                      <a16:creationId xmlns:a16="http://schemas.microsoft.com/office/drawing/2014/main" id="{8C343AF7-4615-439B-B790-F88C189B2F6E}"/>
                    </a:ext>
                  </a:extLst>
                </p:cNvPr>
                <p:cNvSpPr/>
                <p:nvPr/>
              </p:nvSpPr>
              <p:spPr>
                <a:xfrm>
                  <a:off x="182782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3" name="Cube 122">
                  <a:extLst>
                    <a:ext uri="{FF2B5EF4-FFF2-40B4-BE49-F238E27FC236}">
                      <a16:creationId xmlns:a16="http://schemas.microsoft.com/office/drawing/2014/main" id="{B3E46871-CCF0-4F20-A54A-324469592730}"/>
                    </a:ext>
                  </a:extLst>
                </p:cNvPr>
                <p:cNvSpPr/>
                <p:nvPr/>
              </p:nvSpPr>
              <p:spPr>
                <a:xfrm>
                  <a:off x="182782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4" name="Cube 123">
                  <a:extLst>
                    <a:ext uri="{FF2B5EF4-FFF2-40B4-BE49-F238E27FC236}">
                      <a16:creationId xmlns:a16="http://schemas.microsoft.com/office/drawing/2014/main" id="{BB229E6F-2420-4EFA-A805-B809B4647DED}"/>
                    </a:ext>
                  </a:extLst>
                </p:cNvPr>
                <p:cNvSpPr/>
                <p:nvPr/>
              </p:nvSpPr>
              <p:spPr>
                <a:xfrm>
                  <a:off x="182782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5" name="Cube 124">
                  <a:extLst>
                    <a:ext uri="{FF2B5EF4-FFF2-40B4-BE49-F238E27FC236}">
                      <a16:creationId xmlns:a16="http://schemas.microsoft.com/office/drawing/2014/main" id="{BE913BF0-6E07-4CFC-BA96-2FA03B641CA9}"/>
                    </a:ext>
                  </a:extLst>
                </p:cNvPr>
                <p:cNvSpPr/>
                <p:nvPr/>
              </p:nvSpPr>
              <p:spPr>
                <a:xfrm>
                  <a:off x="182782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72" name="Group 71">
                <a:extLst>
                  <a:ext uri="{FF2B5EF4-FFF2-40B4-BE49-F238E27FC236}">
                    <a16:creationId xmlns:a16="http://schemas.microsoft.com/office/drawing/2014/main" id="{B27780BC-85BA-4AD6-B64F-7AA58DDC90B2}"/>
                  </a:ext>
                </a:extLst>
              </p:cNvPr>
              <p:cNvGrpSpPr/>
              <p:nvPr/>
            </p:nvGrpSpPr>
            <p:grpSpPr>
              <a:xfrm>
                <a:off x="2075211" y="1"/>
                <a:ext cx="324000" cy="2512147"/>
                <a:chOff x="2075211" y="1"/>
                <a:chExt cx="324000" cy="2512147"/>
              </a:xfrm>
              <a:grpFill/>
            </p:grpSpPr>
            <p:sp>
              <p:nvSpPr>
                <p:cNvPr id="106" name="Cube 105">
                  <a:extLst>
                    <a:ext uri="{FF2B5EF4-FFF2-40B4-BE49-F238E27FC236}">
                      <a16:creationId xmlns:a16="http://schemas.microsoft.com/office/drawing/2014/main" id="{86DC3C09-523E-49DE-83D1-C27B7BA22201}"/>
                    </a:ext>
                  </a:extLst>
                </p:cNvPr>
                <p:cNvSpPr/>
                <p:nvPr/>
              </p:nvSpPr>
              <p:spPr>
                <a:xfrm>
                  <a:off x="207521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07" name="Cube 106">
                  <a:extLst>
                    <a:ext uri="{FF2B5EF4-FFF2-40B4-BE49-F238E27FC236}">
                      <a16:creationId xmlns:a16="http://schemas.microsoft.com/office/drawing/2014/main" id="{CD5A26A3-F011-4C89-9C1E-0318D96501EF}"/>
                    </a:ext>
                  </a:extLst>
                </p:cNvPr>
                <p:cNvSpPr/>
                <p:nvPr/>
              </p:nvSpPr>
              <p:spPr>
                <a:xfrm>
                  <a:off x="207521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08" name="Cube 107">
                  <a:extLst>
                    <a:ext uri="{FF2B5EF4-FFF2-40B4-BE49-F238E27FC236}">
                      <a16:creationId xmlns:a16="http://schemas.microsoft.com/office/drawing/2014/main" id="{F8E2F3CB-57C0-45CB-9A8E-1735C6911B4A}"/>
                    </a:ext>
                  </a:extLst>
                </p:cNvPr>
                <p:cNvSpPr/>
                <p:nvPr/>
              </p:nvSpPr>
              <p:spPr>
                <a:xfrm>
                  <a:off x="207521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09" name="Cube 108">
                  <a:extLst>
                    <a:ext uri="{FF2B5EF4-FFF2-40B4-BE49-F238E27FC236}">
                      <a16:creationId xmlns:a16="http://schemas.microsoft.com/office/drawing/2014/main" id="{3CB743A8-CF6C-47BA-8D1C-2BE499D0F277}"/>
                    </a:ext>
                  </a:extLst>
                </p:cNvPr>
                <p:cNvSpPr/>
                <p:nvPr/>
              </p:nvSpPr>
              <p:spPr>
                <a:xfrm>
                  <a:off x="207521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0" name="Cube 109">
                  <a:extLst>
                    <a:ext uri="{FF2B5EF4-FFF2-40B4-BE49-F238E27FC236}">
                      <a16:creationId xmlns:a16="http://schemas.microsoft.com/office/drawing/2014/main" id="{056FAA24-2608-466B-A9D1-63A2C26C34A2}"/>
                    </a:ext>
                  </a:extLst>
                </p:cNvPr>
                <p:cNvSpPr/>
                <p:nvPr/>
              </p:nvSpPr>
              <p:spPr>
                <a:xfrm>
                  <a:off x="207521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1" name="Cube 110">
                  <a:extLst>
                    <a:ext uri="{FF2B5EF4-FFF2-40B4-BE49-F238E27FC236}">
                      <a16:creationId xmlns:a16="http://schemas.microsoft.com/office/drawing/2014/main" id="{4F73B586-CDF6-4FFD-BF2D-A01595786B8C}"/>
                    </a:ext>
                  </a:extLst>
                </p:cNvPr>
                <p:cNvSpPr/>
                <p:nvPr/>
              </p:nvSpPr>
              <p:spPr>
                <a:xfrm>
                  <a:off x="207521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2" name="Cube 111">
                  <a:extLst>
                    <a:ext uri="{FF2B5EF4-FFF2-40B4-BE49-F238E27FC236}">
                      <a16:creationId xmlns:a16="http://schemas.microsoft.com/office/drawing/2014/main" id="{6C696E1A-B69F-46BC-A84E-061FB9B94F4C}"/>
                    </a:ext>
                  </a:extLst>
                </p:cNvPr>
                <p:cNvSpPr/>
                <p:nvPr/>
              </p:nvSpPr>
              <p:spPr>
                <a:xfrm>
                  <a:off x="207521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3" name="Cube 112">
                  <a:extLst>
                    <a:ext uri="{FF2B5EF4-FFF2-40B4-BE49-F238E27FC236}">
                      <a16:creationId xmlns:a16="http://schemas.microsoft.com/office/drawing/2014/main" id="{D2B44F8B-EB7F-415A-B69E-909607115326}"/>
                    </a:ext>
                  </a:extLst>
                </p:cNvPr>
                <p:cNvSpPr/>
                <p:nvPr/>
              </p:nvSpPr>
              <p:spPr>
                <a:xfrm>
                  <a:off x="207521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4" name="Cube 113">
                  <a:extLst>
                    <a:ext uri="{FF2B5EF4-FFF2-40B4-BE49-F238E27FC236}">
                      <a16:creationId xmlns:a16="http://schemas.microsoft.com/office/drawing/2014/main" id="{80DEF8E3-5ECB-483F-B64D-E20334278919}"/>
                    </a:ext>
                  </a:extLst>
                </p:cNvPr>
                <p:cNvSpPr/>
                <p:nvPr/>
              </p:nvSpPr>
              <p:spPr>
                <a:xfrm>
                  <a:off x="207521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5" name="Cube 114">
                  <a:extLst>
                    <a:ext uri="{FF2B5EF4-FFF2-40B4-BE49-F238E27FC236}">
                      <a16:creationId xmlns:a16="http://schemas.microsoft.com/office/drawing/2014/main" id="{4A414A76-E703-4686-8CCA-52A0120200B0}"/>
                    </a:ext>
                  </a:extLst>
                </p:cNvPr>
                <p:cNvSpPr/>
                <p:nvPr/>
              </p:nvSpPr>
              <p:spPr>
                <a:xfrm>
                  <a:off x="207521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73" name="Group 72">
                <a:extLst>
                  <a:ext uri="{FF2B5EF4-FFF2-40B4-BE49-F238E27FC236}">
                    <a16:creationId xmlns:a16="http://schemas.microsoft.com/office/drawing/2014/main" id="{FC8EC909-757E-4FD9-81DF-6FBC3A2D7CCE}"/>
                  </a:ext>
                </a:extLst>
              </p:cNvPr>
              <p:cNvGrpSpPr/>
              <p:nvPr/>
            </p:nvGrpSpPr>
            <p:grpSpPr>
              <a:xfrm>
                <a:off x="2322597" y="1"/>
                <a:ext cx="324000" cy="2512147"/>
                <a:chOff x="2322597" y="1"/>
                <a:chExt cx="324000" cy="2512147"/>
              </a:xfrm>
              <a:grpFill/>
            </p:grpSpPr>
            <p:sp>
              <p:nvSpPr>
                <p:cNvPr id="96" name="Cube 95">
                  <a:extLst>
                    <a:ext uri="{FF2B5EF4-FFF2-40B4-BE49-F238E27FC236}">
                      <a16:creationId xmlns:a16="http://schemas.microsoft.com/office/drawing/2014/main" id="{0C8CB6FC-88F7-467F-929C-A1212D36471B}"/>
                    </a:ext>
                  </a:extLst>
                </p:cNvPr>
                <p:cNvSpPr/>
                <p:nvPr/>
              </p:nvSpPr>
              <p:spPr>
                <a:xfrm>
                  <a:off x="232259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7" name="Cube 96">
                  <a:extLst>
                    <a:ext uri="{FF2B5EF4-FFF2-40B4-BE49-F238E27FC236}">
                      <a16:creationId xmlns:a16="http://schemas.microsoft.com/office/drawing/2014/main" id="{8D15AAF3-CDE1-4D6C-9342-32D08744F26E}"/>
                    </a:ext>
                  </a:extLst>
                </p:cNvPr>
                <p:cNvSpPr/>
                <p:nvPr/>
              </p:nvSpPr>
              <p:spPr>
                <a:xfrm>
                  <a:off x="232259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8" name="Cube 97">
                  <a:extLst>
                    <a:ext uri="{FF2B5EF4-FFF2-40B4-BE49-F238E27FC236}">
                      <a16:creationId xmlns:a16="http://schemas.microsoft.com/office/drawing/2014/main" id="{341CA1F4-2B9B-4BA6-BE94-724B8B200598}"/>
                    </a:ext>
                  </a:extLst>
                </p:cNvPr>
                <p:cNvSpPr/>
                <p:nvPr/>
              </p:nvSpPr>
              <p:spPr>
                <a:xfrm>
                  <a:off x="232259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9" name="Cube 98">
                  <a:extLst>
                    <a:ext uri="{FF2B5EF4-FFF2-40B4-BE49-F238E27FC236}">
                      <a16:creationId xmlns:a16="http://schemas.microsoft.com/office/drawing/2014/main" id="{4AFCC6E2-4EFA-441E-BE8F-EA31AF7B6F20}"/>
                    </a:ext>
                  </a:extLst>
                </p:cNvPr>
                <p:cNvSpPr/>
                <p:nvPr/>
              </p:nvSpPr>
              <p:spPr>
                <a:xfrm>
                  <a:off x="232259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00" name="Cube 99">
                  <a:extLst>
                    <a:ext uri="{FF2B5EF4-FFF2-40B4-BE49-F238E27FC236}">
                      <a16:creationId xmlns:a16="http://schemas.microsoft.com/office/drawing/2014/main" id="{22AA7AC1-5DE4-463A-952D-5AF04D4BF12C}"/>
                    </a:ext>
                  </a:extLst>
                </p:cNvPr>
                <p:cNvSpPr/>
                <p:nvPr/>
              </p:nvSpPr>
              <p:spPr>
                <a:xfrm>
                  <a:off x="232259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01" name="Cube 100">
                  <a:extLst>
                    <a:ext uri="{FF2B5EF4-FFF2-40B4-BE49-F238E27FC236}">
                      <a16:creationId xmlns:a16="http://schemas.microsoft.com/office/drawing/2014/main" id="{7199739E-93BA-4347-9C23-11105CE30236}"/>
                    </a:ext>
                  </a:extLst>
                </p:cNvPr>
                <p:cNvSpPr/>
                <p:nvPr/>
              </p:nvSpPr>
              <p:spPr>
                <a:xfrm>
                  <a:off x="232259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02" name="Cube 101">
                  <a:extLst>
                    <a:ext uri="{FF2B5EF4-FFF2-40B4-BE49-F238E27FC236}">
                      <a16:creationId xmlns:a16="http://schemas.microsoft.com/office/drawing/2014/main" id="{A99BFD92-8958-446D-B46F-9EF6EFCF5A06}"/>
                    </a:ext>
                  </a:extLst>
                </p:cNvPr>
                <p:cNvSpPr/>
                <p:nvPr/>
              </p:nvSpPr>
              <p:spPr>
                <a:xfrm>
                  <a:off x="232259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03" name="Cube 102">
                  <a:extLst>
                    <a:ext uri="{FF2B5EF4-FFF2-40B4-BE49-F238E27FC236}">
                      <a16:creationId xmlns:a16="http://schemas.microsoft.com/office/drawing/2014/main" id="{1C07E3F2-60B1-484D-A824-11DFD0B47C30}"/>
                    </a:ext>
                  </a:extLst>
                </p:cNvPr>
                <p:cNvSpPr/>
                <p:nvPr/>
              </p:nvSpPr>
              <p:spPr>
                <a:xfrm>
                  <a:off x="232259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04" name="Cube 103">
                  <a:extLst>
                    <a:ext uri="{FF2B5EF4-FFF2-40B4-BE49-F238E27FC236}">
                      <a16:creationId xmlns:a16="http://schemas.microsoft.com/office/drawing/2014/main" id="{EB4C9FA5-9AF8-40EB-B283-620B35201B90}"/>
                    </a:ext>
                  </a:extLst>
                </p:cNvPr>
                <p:cNvSpPr/>
                <p:nvPr/>
              </p:nvSpPr>
              <p:spPr>
                <a:xfrm>
                  <a:off x="232259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05" name="Cube 104">
                  <a:extLst>
                    <a:ext uri="{FF2B5EF4-FFF2-40B4-BE49-F238E27FC236}">
                      <a16:creationId xmlns:a16="http://schemas.microsoft.com/office/drawing/2014/main" id="{CFC9E062-B54E-4A4C-A5FB-778C52BFE8B7}"/>
                    </a:ext>
                  </a:extLst>
                </p:cNvPr>
                <p:cNvSpPr/>
                <p:nvPr/>
              </p:nvSpPr>
              <p:spPr>
                <a:xfrm>
                  <a:off x="232259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74" name="Group 73">
                <a:extLst>
                  <a:ext uri="{FF2B5EF4-FFF2-40B4-BE49-F238E27FC236}">
                    <a16:creationId xmlns:a16="http://schemas.microsoft.com/office/drawing/2014/main" id="{E938014A-5B0A-4C66-B203-C5B422E4FC8E}"/>
                  </a:ext>
                </a:extLst>
              </p:cNvPr>
              <p:cNvGrpSpPr/>
              <p:nvPr/>
            </p:nvGrpSpPr>
            <p:grpSpPr>
              <a:xfrm>
                <a:off x="2569983" y="1"/>
                <a:ext cx="324000" cy="2512147"/>
                <a:chOff x="2569983" y="1"/>
                <a:chExt cx="324000" cy="2512147"/>
              </a:xfrm>
              <a:grpFill/>
            </p:grpSpPr>
            <p:sp>
              <p:nvSpPr>
                <p:cNvPr id="86" name="Cube 85">
                  <a:extLst>
                    <a:ext uri="{FF2B5EF4-FFF2-40B4-BE49-F238E27FC236}">
                      <a16:creationId xmlns:a16="http://schemas.microsoft.com/office/drawing/2014/main" id="{9EC1C514-8526-4925-A6F8-BD19B3952CAD}"/>
                    </a:ext>
                  </a:extLst>
                </p:cNvPr>
                <p:cNvSpPr/>
                <p:nvPr/>
              </p:nvSpPr>
              <p:spPr>
                <a:xfrm>
                  <a:off x="256998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7" name="Cube 86">
                  <a:extLst>
                    <a:ext uri="{FF2B5EF4-FFF2-40B4-BE49-F238E27FC236}">
                      <a16:creationId xmlns:a16="http://schemas.microsoft.com/office/drawing/2014/main" id="{F19A2020-8660-4AC0-8479-E1DA3287BE59}"/>
                    </a:ext>
                  </a:extLst>
                </p:cNvPr>
                <p:cNvSpPr/>
                <p:nvPr/>
              </p:nvSpPr>
              <p:spPr>
                <a:xfrm>
                  <a:off x="256998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8" name="Cube 87">
                  <a:extLst>
                    <a:ext uri="{FF2B5EF4-FFF2-40B4-BE49-F238E27FC236}">
                      <a16:creationId xmlns:a16="http://schemas.microsoft.com/office/drawing/2014/main" id="{C43C9884-23EE-482B-B934-E60E59862D92}"/>
                    </a:ext>
                  </a:extLst>
                </p:cNvPr>
                <p:cNvSpPr/>
                <p:nvPr/>
              </p:nvSpPr>
              <p:spPr>
                <a:xfrm>
                  <a:off x="256998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9" name="Cube 88">
                  <a:extLst>
                    <a:ext uri="{FF2B5EF4-FFF2-40B4-BE49-F238E27FC236}">
                      <a16:creationId xmlns:a16="http://schemas.microsoft.com/office/drawing/2014/main" id="{8FE3CB1D-2647-4F0E-A3C2-4685936C3833}"/>
                    </a:ext>
                  </a:extLst>
                </p:cNvPr>
                <p:cNvSpPr/>
                <p:nvPr/>
              </p:nvSpPr>
              <p:spPr>
                <a:xfrm>
                  <a:off x="256998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0" name="Cube 89">
                  <a:extLst>
                    <a:ext uri="{FF2B5EF4-FFF2-40B4-BE49-F238E27FC236}">
                      <a16:creationId xmlns:a16="http://schemas.microsoft.com/office/drawing/2014/main" id="{F6147158-B89E-475B-9E11-15A5590AB586}"/>
                    </a:ext>
                  </a:extLst>
                </p:cNvPr>
                <p:cNvSpPr/>
                <p:nvPr/>
              </p:nvSpPr>
              <p:spPr>
                <a:xfrm>
                  <a:off x="256998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1" name="Cube 90">
                  <a:extLst>
                    <a:ext uri="{FF2B5EF4-FFF2-40B4-BE49-F238E27FC236}">
                      <a16:creationId xmlns:a16="http://schemas.microsoft.com/office/drawing/2014/main" id="{239C2916-7F85-4BE7-A3DE-169F2B35011C}"/>
                    </a:ext>
                  </a:extLst>
                </p:cNvPr>
                <p:cNvSpPr/>
                <p:nvPr/>
              </p:nvSpPr>
              <p:spPr>
                <a:xfrm>
                  <a:off x="256998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2" name="Cube 91">
                  <a:extLst>
                    <a:ext uri="{FF2B5EF4-FFF2-40B4-BE49-F238E27FC236}">
                      <a16:creationId xmlns:a16="http://schemas.microsoft.com/office/drawing/2014/main" id="{94C2FB32-2C08-4D07-ADA7-1E7FA17DC83C}"/>
                    </a:ext>
                  </a:extLst>
                </p:cNvPr>
                <p:cNvSpPr/>
                <p:nvPr/>
              </p:nvSpPr>
              <p:spPr>
                <a:xfrm>
                  <a:off x="256998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3" name="Cube 92">
                  <a:extLst>
                    <a:ext uri="{FF2B5EF4-FFF2-40B4-BE49-F238E27FC236}">
                      <a16:creationId xmlns:a16="http://schemas.microsoft.com/office/drawing/2014/main" id="{A44A8037-62DF-40ED-AB1F-618C6F0BFDE0}"/>
                    </a:ext>
                  </a:extLst>
                </p:cNvPr>
                <p:cNvSpPr/>
                <p:nvPr/>
              </p:nvSpPr>
              <p:spPr>
                <a:xfrm>
                  <a:off x="256998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4" name="Cube 93">
                  <a:extLst>
                    <a:ext uri="{FF2B5EF4-FFF2-40B4-BE49-F238E27FC236}">
                      <a16:creationId xmlns:a16="http://schemas.microsoft.com/office/drawing/2014/main" id="{FAC2670B-90EF-4BC1-95E7-54561EECBD28}"/>
                    </a:ext>
                  </a:extLst>
                </p:cNvPr>
                <p:cNvSpPr/>
                <p:nvPr/>
              </p:nvSpPr>
              <p:spPr>
                <a:xfrm>
                  <a:off x="256998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5" name="Cube 94">
                  <a:extLst>
                    <a:ext uri="{FF2B5EF4-FFF2-40B4-BE49-F238E27FC236}">
                      <a16:creationId xmlns:a16="http://schemas.microsoft.com/office/drawing/2014/main" id="{942DC73F-E6A8-4847-AAE7-6E1806C3809B}"/>
                    </a:ext>
                  </a:extLst>
                </p:cNvPr>
                <p:cNvSpPr/>
                <p:nvPr/>
              </p:nvSpPr>
              <p:spPr>
                <a:xfrm>
                  <a:off x="256998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75" name="Group 74">
                <a:extLst>
                  <a:ext uri="{FF2B5EF4-FFF2-40B4-BE49-F238E27FC236}">
                    <a16:creationId xmlns:a16="http://schemas.microsoft.com/office/drawing/2014/main" id="{2ABBB99C-35EB-403A-90EF-77B4B9E4242E}"/>
                  </a:ext>
                </a:extLst>
              </p:cNvPr>
              <p:cNvGrpSpPr/>
              <p:nvPr/>
            </p:nvGrpSpPr>
            <p:grpSpPr>
              <a:xfrm>
                <a:off x="2817368" y="1"/>
                <a:ext cx="324000" cy="2512147"/>
                <a:chOff x="2817368" y="1"/>
                <a:chExt cx="324000" cy="2512147"/>
              </a:xfrm>
              <a:grpFill/>
            </p:grpSpPr>
            <p:sp>
              <p:nvSpPr>
                <p:cNvPr id="76" name="Cube 75">
                  <a:extLst>
                    <a:ext uri="{FF2B5EF4-FFF2-40B4-BE49-F238E27FC236}">
                      <a16:creationId xmlns:a16="http://schemas.microsoft.com/office/drawing/2014/main" id="{3FA0ED51-95B0-4326-88EB-CE2ADFEF2D15}"/>
                    </a:ext>
                  </a:extLst>
                </p:cNvPr>
                <p:cNvSpPr/>
                <p:nvPr/>
              </p:nvSpPr>
              <p:spPr>
                <a:xfrm>
                  <a:off x="2817368"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77" name="Cube 76">
                  <a:extLst>
                    <a:ext uri="{FF2B5EF4-FFF2-40B4-BE49-F238E27FC236}">
                      <a16:creationId xmlns:a16="http://schemas.microsoft.com/office/drawing/2014/main" id="{57AC848F-0425-4CD8-84E5-254CAE9C4B4C}"/>
                    </a:ext>
                  </a:extLst>
                </p:cNvPr>
                <p:cNvSpPr/>
                <p:nvPr/>
              </p:nvSpPr>
              <p:spPr>
                <a:xfrm>
                  <a:off x="2817368"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78" name="Cube 77">
                  <a:extLst>
                    <a:ext uri="{FF2B5EF4-FFF2-40B4-BE49-F238E27FC236}">
                      <a16:creationId xmlns:a16="http://schemas.microsoft.com/office/drawing/2014/main" id="{3C54F4E0-1E4E-4821-AE03-88DA01228479}"/>
                    </a:ext>
                  </a:extLst>
                </p:cNvPr>
                <p:cNvSpPr/>
                <p:nvPr/>
              </p:nvSpPr>
              <p:spPr>
                <a:xfrm>
                  <a:off x="2817368"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79" name="Cube 78">
                  <a:extLst>
                    <a:ext uri="{FF2B5EF4-FFF2-40B4-BE49-F238E27FC236}">
                      <a16:creationId xmlns:a16="http://schemas.microsoft.com/office/drawing/2014/main" id="{AF220940-5CE8-40AA-B670-C7DDF50CAA0B}"/>
                    </a:ext>
                  </a:extLst>
                </p:cNvPr>
                <p:cNvSpPr/>
                <p:nvPr/>
              </p:nvSpPr>
              <p:spPr>
                <a:xfrm>
                  <a:off x="2817368"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0" name="Cube 79">
                  <a:extLst>
                    <a:ext uri="{FF2B5EF4-FFF2-40B4-BE49-F238E27FC236}">
                      <a16:creationId xmlns:a16="http://schemas.microsoft.com/office/drawing/2014/main" id="{C0D4E601-6063-461C-B0F0-444D779CED1F}"/>
                    </a:ext>
                  </a:extLst>
                </p:cNvPr>
                <p:cNvSpPr/>
                <p:nvPr/>
              </p:nvSpPr>
              <p:spPr>
                <a:xfrm>
                  <a:off x="2817368"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1" name="Cube 80">
                  <a:extLst>
                    <a:ext uri="{FF2B5EF4-FFF2-40B4-BE49-F238E27FC236}">
                      <a16:creationId xmlns:a16="http://schemas.microsoft.com/office/drawing/2014/main" id="{FC612943-94DD-4527-8D50-C44C1EF685CA}"/>
                    </a:ext>
                  </a:extLst>
                </p:cNvPr>
                <p:cNvSpPr/>
                <p:nvPr/>
              </p:nvSpPr>
              <p:spPr>
                <a:xfrm>
                  <a:off x="2817368"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2" name="Cube 81">
                  <a:extLst>
                    <a:ext uri="{FF2B5EF4-FFF2-40B4-BE49-F238E27FC236}">
                      <a16:creationId xmlns:a16="http://schemas.microsoft.com/office/drawing/2014/main" id="{DA9A0AB8-02EC-4DFD-9C9E-025FE37BC597}"/>
                    </a:ext>
                  </a:extLst>
                </p:cNvPr>
                <p:cNvSpPr/>
                <p:nvPr/>
              </p:nvSpPr>
              <p:spPr>
                <a:xfrm>
                  <a:off x="2817368"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3" name="Cube 82">
                  <a:extLst>
                    <a:ext uri="{FF2B5EF4-FFF2-40B4-BE49-F238E27FC236}">
                      <a16:creationId xmlns:a16="http://schemas.microsoft.com/office/drawing/2014/main" id="{4D36C7B4-E3E3-4A5B-912F-D396CCFF35CB}"/>
                    </a:ext>
                  </a:extLst>
                </p:cNvPr>
                <p:cNvSpPr/>
                <p:nvPr/>
              </p:nvSpPr>
              <p:spPr>
                <a:xfrm>
                  <a:off x="2817368"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4" name="Cube 83">
                  <a:extLst>
                    <a:ext uri="{FF2B5EF4-FFF2-40B4-BE49-F238E27FC236}">
                      <a16:creationId xmlns:a16="http://schemas.microsoft.com/office/drawing/2014/main" id="{05CAEB63-D48B-4CA5-9119-877ED21F996D}"/>
                    </a:ext>
                  </a:extLst>
                </p:cNvPr>
                <p:cNvSpPr/>
                <p:nvPr/>
              </p:nvSpPr>
              <p:spPr>
                <a:xfrm>
                  <a:off x="2817368"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5" name="Cube 84">
                  <a:extLst>
                    <a:ext uri="{FF2B5EF4-FFF2-40B4-BE49-F238E27FC236}">
                      <a16:creationId xmlns:a16="http://schemas.microsoft.com/office/drawing/2014/main" id="{AC9ACA64-0DB0-4004-BAC4-9675BC7CB845}"/>
                    </a:ext>
                  </a:extLst>
                </p:cNvPr>
                <p:cNvSpPr/>
                <p:nvPr/>
              </p:nvSpPr>
              <p:spPr>
                <a:xfrm>
                  <a:off x="2817368"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grpSp>
          <p:nvGrpSpPr>
            <p:cNvPr id="38" name="Group 37">
              <a:extLst>
                <a:ext uri="{FF2B5EF4-FFF2-40B4-BE49-F238E27FC236}">
                  <a16:creationId xmlns:a16="http://schemas.microsoft.com/office/drawing/2014/main" id="{698A35D7-53BB-42E5-A339-CCDEBE6D2FFB}"/>
                </a:ext>
              </a:extLst>
            </p:cNvPr>
            <p:cNvGrpSpPr/>
            <p:nvPr/>
          </p:nvGrpSpPr>
          <p:grpSpPr>
            <a:xfrm>
              <a:off x="1266825" y="85725"/>
              <a:ext cx="99857" cy="777558"/>
              <a:chOff x="359257" y="0"/>
              <a:chExt cx="324000" cy="2512147"/>
            </a:xfrm>
          </p:grpSpPr>
          <p:sp>
            <p:nvSpPr>
              <p:cNvPr id="56" name="Cube 55">
                <a:extLst>
                  <a:ext uri="{FF2B5EF4-FFF2-40B4-BE49-F238E27FC236}">
                    <a16:creationId xmlns:a16="http://schemas.microsoft.com/office/drawing/2014/main" id="{2DF85507-E9EA-4018-BC9B-F4CF49FF09F2}"/>
                  </a:ext>
                </a:extLst>
              </p:cNvPr>
              <p:cNvSpPr/>
              <p:nvPr/>
            </p:nvSpPr>
            <p:spPr>
              <a:xfrm>
                <a:off x="359257" y="218814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7" name="Cube 56">
                <a:extLst>
                  <a:ext uri="{FF2B5EF4-FFF2-40B4-BE49-F238E27FC236}">
                    <a16:creationId xmlns:a16="http://schemas.microsoft.com/office/drawing/2014/main" id="{73D53CB8-5A3C-4431-AADA-E191AC3A22BE}"/>
                  </a:ext>
                </a:extLst>
              </p:cNvPr>
              <p:cNvSpPr/>
              <p:nvPr/>
            </p:nvSpPr>
            <p:spPr>
              <a:xfrm>
                <a:off x="359257" y="1945016"/>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8" name="Cube 57">
                <a:extLst>
                  <a:ext uri="{FF2B5EF4-FFF2-40B4-BE49-F238E27FC236}">
                    <a16:creationId xmlns:a16="http://schemas.microsoft.com/office/drawing/2014/main" id="{9AD3AC4B-3CF5-4B59-8309-C5A2C57FBB97}"/>
                  </a:ext>
                </a:extLst>
              </p:cNvPr>
              <p:cNvSpPr/>
              <p:nvPr/>
            </p:nvSpPr>
            <p:spPr>
              <a:xfrm>
                <a:off x="359257" y="1701889"/>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9" name="Cube 58">
                <a:extLst>
                  <a:ext uri="{FF2B5EF4-FFF2-40B4-BE49-F238E27FC236}">
                    <a16:creationId xmlns:a16="http://schemas.microsoft.com/office/drawing/2014/main" id="{0D8C25E0-19F0-4168-B356-5816A72C0BB0}"/>
                  </a:ext>
                </a:extLst>
              </p:cNvPr>
              <p:cNvSpPr/>
              <p:nvPr/>
            </p:nvSpPr>
            <p:spPr>
              <a:xfrm>
                <a:off x="359257" y="1458762"/>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0" name="Cube 59">
                <a:extLst>
                  <a:ext uri="{FF2B5EF4-FFF2-40B4-BE49-F238E27FC236}">
                    <a16:creationId xmlns:a16="http://schemas.microsoft.com/office/drawing/2014/main" id="{4DEECFF6-50E4-4DD3-962E-84FBC6105FB5}"/>
                  </a:ext>
                </a:extLst>
              </p:cNvPr>
              <p:cNvSpPr/>
              <p:nvPr/>
            </p:nvSpPr>
            <p:spPr>
              <a:xfrm>
                <a:off x="359257" y="1215635"/>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1" name="Cube 60">
                <a:extLst>
                  <a:ext uri="{FF2B5EF4-FFF2-40B4-BE49-F238E27FC236}">
                    <a16:creationId xmlns:a16="http://schemas.microsoft.com/office/drawing/2014/main" id="{927FFDF5-B3DE-4BB1-9397-3F895F0CA970}"/>
                  </a:ext>
                </a:extLst>
              </p:cNvPr>
              <p:cNvSpPr/>
              <p:nvPr/>
            </p:nvSpPr>
            <p:spPr>
              <a:xfrm>
                <a:off x="359257" y="972508"/>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2" name="Cube 61">
                <a:extLst>
                  <a:ext uri="{FF2B5EF4-FFF2-40B4-BE49-F238E27FC236}">
                    <a16:creationId xmlns:a16="http://schemas.microsoft.com/office/drawing/2014/main" id="{D8DDF747-4030-4E43-900A-716514B20283}"/>
                  </a:ext>
                </a:extLst>
              </p:cNvPr>
              <p:cNvSpPr/>
              <p:nvPr/>
            </p:nvSpPr>
            <p:spPr>
              <a:xfrm>
                <a:off x="359257" y="729381"/>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3" name="Cube 62">
                <a:extLst>
                  <a:ext uri="{FF2B5EF4-FFF2-40B4-BE49-F238E27FC236}">
                    <a16:creationId xmlns:a16="http://schemas.microsoft.com/office/drawing/2014/main" id="{2F67EBDA-14C6-46F5-9329-E6C0FF3399D6}"/>
                  </a:ext>
                </a:extLst>
              </p:cNvPr>
              <p:cNvSpPr/>
              <p:nvPr/>
            </p:nvSpPr>
            <p:spPr>
              <a:xfrm>
                <a:off x="359257" y="486254"/>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4" name="Cube 63">
                <a:extLst>
                  <a:ext uri="{FF2B5EF4-FFF2-40B4-BE49-F238E27FC236}">
                    <a16:creationId xmlns:a16="http://schemas.microsoft.com/office/drawing/2014/main" id="{2B2CCE77-967D-45AE-961D-5278DD97F073}"/>
                  </a:ext>
                </a:extLst>
              </p:cNvPr>
              <p:cNvSpPr/>
              <p:nvPr/>
            </p:nvSpPr>
            <p:spPr>
              <a:xfrm>
                <a:off x="359257" y="24312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5" name="Cube 64">
                <a:extLst>
                  <a:ext uri="{FF2B5EF4-FFF2-40B4-BE49-F238E27FC236}">
                    <a16:creationId xmlns:a16="http://schemas.microsoft.com/office/drawing/2014/main" id="{9B31E3FD-A13F-4547-A939-766B721E1F0A}"/>
                  </a:ext>
                </a:extLst>
              </p:cNvPr>
              <p:cNvSpPr/>
              <p:nvPr/>
            </p:nvSpPr>
            <p:spPr>
              <a:xfrm>
                <a:off x="359257" y="0"/>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40" name="Group 39">
              <a:extLst>
                <a:ext uri="{FF2B5EF4-FFF2-40B4-BE49-F238E27FC236}">
                  <a16:creationId xmlns:a16="http://schemas.microsoft.com/office/drawing/2014/main" id="{7689881E-639A-4C0A-B589-D1EAB137BA8B}"/>
                </a:ext>
              </a:extLst>
            </p:cNvPr>
            <p:cNvGrpSpPr/>
            <p:nvPr/>
          </p:nvGrpSpPr>
          <p:grpSpPr>
            <a:xfrm>
              <a:off x="1419225" y="238125"/>
              <a:ext cx="99857" cy="777558"/>
              <a:chOff x="359257" y="0"/>
              <a:chExt cx="324000" cy="2512147"/>
            </a:xfrm>
          </p:grpSpPr>
          <p:sp>
            <p:nvSpPr>
              <p:cNvPr id="46" name="Cube 45">
                <a:extLst>
                  <a:ext uri="{FF2B5EF4-FFF2-40B4-BE49-F238E27FC236}">
                    <a16:creationId xmlns:a16="http://schemas.microsoft.com/office/drawing/2014/main" id="{64D946EF-8F5F-4866-941F-13752033D63C}"/>
                  </a:ext>
                </a:extLst>
              </p:cNvPr>
              <p:cNvSpPr/>
              <p:nvPr/>
            </p:nvSpPr>
            <p:spPr>
              <a:xfrm>
                <a:off x="359257" y="218814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7" name="Cube 46">
                <a:extLst>
                  <a:ext uri="{FF2B5EF4-FFF2-40B4-BE49-F238E27FC236}">
                    <a16:creationId xmlns:a16="http://schemas.microsoft.com/office/drawing/2014/main" id="{2C29BD60-57DD-4C6F-A9F7-A4420DBDE473}"/>
                  </a:ext>
                </a:extLst>
              </p:cNvPr>
              <p:cNvSpPr/>
              <p:nvPr/>
            </p:nvSpPr>
            <p:spPr>
              <a:xfrm>
                <a:off x="359257" y="1945016"/>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8" name="Cube 47">
                <a:extLst>
                  <a:ext uri="{FF2B5EF4-FFF2-40B4-BE49-F238E27FC236}">
                    <a16:creationId xmlns:a16="http://schemas.microsoft.com/office/drawing/2014/main" id="{B0705F1D-A936-4F3B-8145-7B9A74ABD64C}"/>
                  </a:ext>
                </a:extLst>
              </p:cNvPr>
              <p:cNvSpPr/>
              <p:nvPr/>
            </p:nvSpPr>
            <p:spPr>
              <a:xfrm>
                <a:off x="359257" y="1701889"/>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9" name="Cube 48">
                <a:extLst>
                  <a:ext uri="{FF2B5EF4-FFF2-40B4-BE49-F238E27FC236}">
                    <a16:creationId xmlns:a16="http://schemas.microsoft.com/office/drawing/2014/main" id="{D4188E19-B33A-4C3E-87E4-5075466DE3C1}"/>
                  </a:ext>
                </a:extLst>
              </p:cNvPr>
              <p:cNvSpPr/>
              <p:nvPr/>
            </p:nvSpPr>
            <p:spPr>
              <a:xfrm>
                <a:off x="359257" y="1458762"/>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0" name="Cube 49">
                <a:extLst>
                  <a:ext uri="{FF2B5EF4-FFF2-40B4-BE49-F238E27FC236}">
                    <a16:creationId xmlns:a16="http://schemas.microsoft.com/office/drawing/2014/main" id="{2927F8B1-0574-4A87-80F1-EC434D9365FC}"/>
                  </a:ext>
                </a:extLst>
              </p:cNvPr>
              <p:cNvSpPr/>
              <p:nvPr/>
            </p:nvSpPr>
            <p:spPr>
              <a:xfrm>
                <a:off x="359257" y="1215635"/>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1" name="Cube 50">
                <a:extLst>
                  <a:ext uri="{FF2B5EF4-FFF2-40B4-BE49-F238E27FC236}">
                    <a16:creationId xmlns:a16="http://schemas.microsoft.com/office/drawing/2014/main" id="{DE7AE001-3758-41C5-A7A9-9C9FFD9183DF}"/>
                  </a:ext>
                </a:extLst>
              </p:cNvPr>
              <p:cNvSpPr/>
              <p:nvPr/>
            </p:nvSpPr>
            <p:spPr>
              <a:xfrm>
                <a:off x="359257" y="972508"/>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2" name="Cube 51">
                <a:extLst>
                  <a:ext uri="{FF2B5EF4-FFF2-40B4-BE49-F238E27FC236}">
                    <a16:creationId xmlns:a16="http://schemas.microsoft.com/office/drawing/2014/main" id="{66B7F373-6029-4ABF-9FFF-81659AA3D158}"/>
                  </a:ext>
                </a:extLst>
              </p:cNvPr>
              <p:cNvSpPr/>
              <p:nvPr/>
            </p:nvSpPr>
            <p:spPr>
              <a:xfrm>
                <a:off x="359257" y="729381"/>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3" name="Cube 52">
                <a:extLst>
                  <a:ext uri="{FF2B5EF4-FFF2-40B4-BE49-F238E27FC236}">
                    <a16:creationId xmlns:a16="http://schemas.microsoft.com/office/drawing/2014/main" id="{3004DC0C-D32E-4945-802B-1FF66A4A0C00}"/>
                  </a:ext>
                </a:extLst>
              </p:cNvPr>
              <p:cNvSpPr/>
              <p:nvPr/>
            </p:nvSpPr>
            <p:spPr>
              <a:xfrm>
                <a:off x="359257" y="486254"/>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4" name="Cube 53">
                <a:extLst>
                  <a:ext uri="{FF2B5EF4-FFF2-40B4-BE49-F238E27FC236}">
                    <a16:creationId xmlns:a16="http://schemas.microsoft.com/office/drawing/2014/main" id="{C150C603-1B8C-4CBA-953E-9334E068227F}"/>
                  </a:ext>
                </a:extLst>
              </p:cNvPr>
              <p:cNvSpPr/>
              <p:nvPr/>
            </p:nvSpPr>
            <p:spPr>
              <a:xfrm>
                <a:off x="359257" y="24312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5" name="Cube 54">
                <a:extLst>
                  <a:ext uri="{FF2B5EF4-FFF2-40B4-BE49-F238E27FC236}">
                    <a16:creationId xmlns:a16="http://schemas.microsoft.com/office/drawing/2014/main" id="{36D70274-E186-40C6-98C4-D4FD2DF0394A}"/>
                  </a:ext>
                </a:extLst>
              </p:cNvPr>
              <p:cNvSpPr/>
              <p:nvPr/>
            </p:nvSpPr>
            <p:spPr>
              <a:xfrm>
                <a:off x="359257" y="0"/>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sp>
          <p:nvSpPr>
            <p:cNvPr id="41" name="Cube 40">
              <a:extLst>
                <a:ext uri="{FF2B5EF4-FFF2-40B4-BE49-F238E27FC236}">
                  <a16:creationId xmlns:a16="http://schemas.microsoft.com/office/drawing/2014/main" id="{165A7904-46A0-4A60-BBE8-EE58731036E3}"/>
                </a:ext>
              </a:extLst>
            </p:cNvPr>
            <p:cNvSpPr/>
            <p:nvPr/>
          </p:nvSpPr>
          <p:spPr>
            <a:xfrm>
              <a:off x="1628775" y="733425"/>
              <a:ext cx="98910" cy="98910"/>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4" name="Cube 43">
              <a:extLst>
                <a:ext uri="{FF2B5EF4-FFF2-40B4-BE49-F238E27FC236}">
                  <a16:creationId xmlns:a16="http://schemas.microsoft.com/office/drawing/2014/main" id="{41F4EF4C-ED41-45EF-8A6C-5F18A8BE6067}"/>
                </a:ext>
              </a:extLst>
            </p:cNvPr>
            <p:cNvSpPr/>
            <p:nvPr/>
          </p:nvSpPr>
          <p:spPr>
            <a:xfrm>
              <a:off x="1800225" y="619125"/>
              <a:ext cx="98910" cy="98910"/>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5" name="Cube 44">
              <a:extLst>
                <a:ext uri="{FF2B5EF4-FFF2-40B4-BE49-F238E27FC236}">
                  <a16:creationId xmlns:a16="http://schemas.microsoft.com/office/drawing/2014/main" id="{F0661656-CCDB-4184-A5B4-A53392E684E9}"/>
                </a:ext>
              </a:extLst>
            </p:cNvPr>
            <p:cNvSpPr/>
            <p:nvPr/>
          </p:nvSpPr>
          <p:spPr>
            <a:xfrm>
              <a:off x="1809750" y="838200"/>
              <a:ext cx="98910" cy="98910"/>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pic>
        <p:nvPicPr>
          <p:cNvPr id="296" name="Picture 295">
            <a:extLst>
              <a:ext uri="{FF2B5EF4-FFF2-40B4-BE49-F238E27FC236}">
                <a16:creationId xmlns:a16="http://schemas.microsoft.com/office/drawing/2014/main" id="{61983E62-7443-4FC9-8E6C-CF8306BF6EC9}"/>
              </a:ext>
            </a:extLst>
          </p:cNvPr>
          <p:cNvPicPr/>
          <p:nvPr/>
        </p:nvPicPr>
        <p:blipFill>
          <a:blip r:embed="rId12"/>
          <a:stretch>
            <a:fillRect/>
          </a:stretch>
        </p:blipFill>
        <p:spPr>
          <a:xfrm>
            <a:off x="5200980" y="6670715"/>
            <a:ext cx="2362891" cy="437114"/>
          </a:xfrm>
          <a:prstGeom prst="rect">
            <a:avLst/>
          </a:prstGeom>
        </p:spPr>
      </p:pic>
      <mc:AlternateContent xmlns:mc="http://schemas.openxmlformats.org/markup-compatibility/2006" xmlns:a14="http://schemas.microsoft.com/office/drawing/2010/main">
        <mc:Choice Requires="a14">
          <p:sp>
            <p:nvSpPr>
              <p:cNvPr id="298" name="TextBox 297">
                <a:extLst>
                  <a:ext uri="{FF2B5EF4-FFF2-40B4-BE49-F238E27FC236}">
                    <a16:creationId xmlns:a16="http://schemas.microsoft.com/office/drawing/2014/main" id="{3111B9E1-51B9-4F4B-BA1A-AB41FBF85473}"/>
                  </a:ext>
                </a:extLst>
              </p:cNvPr>
              <p:cNvSpPr txBox="1"/>
              <p:nvPr/>
            </p:nvSpPr>
            <p:spPr>
              <a:xfrm>
                <a:off x="7801229" y="6573129"/>
                <a:ext cx="2424314" cy="536878"/>
              </a:xfrm>
              <a:prstGeom prst="rect">
                <a:avLst/>
              </a:prstGeom>
              <a:noFill/>
            </p:spPr>
            <p:txBody>
              <a:bodyPr wrap="square" rtlCol="0">
                <a:spAutoFit/>
              </a:bodyPr>
              <a:lstStyle/>
              <a:p>
                <a:pPr algn="ctr">
                  <a:lnSpc>
                    <a:spcPct val="107000"/>
                  </a:lnSpc>
                </a:pPr>
                <a14:m>
                  <m:oMath xmlns:m="http://schemas.openxmlformats.org/officeDocument/2006/math">
                    <m:r>
                      <a:rPr lang="en-GB" sz="900" b="0" i="1" smtClean="0">
                        <a:latin typeface="Cambria Math" panose="02040503050406030204" pitchFamily="18" charset="0"/>
                        <a:cs typeface="Arial" panose="020B0604020202020204" pitchFamily="34" charset="0"/>
                      </a:rPr>
                      <m:t>32−25=?</m:t>
                    </m:r>
                  </m:oMath>
                </a14:m>
                <a:r>
                  <a:rPr lang="en-GB" sz="900" dirty="0">
                    <a:latin typeface="Arial" panose="020B0604020202020204" pitchFamily="34" charset="0"/>
                    <a:cs typeface="Arial" panose="020B0604020202020204" pitchFamily="34" charset="0"/>
                  </a:rPr>
                  <a:t> </a:t>
                </a:r>
                <a:r>
                  <a:rPr lang="en-GB" sz="900" i="1" dirty="0">
                    <a:latin typeface="Arial" panose="020B0604020202020204" pitchFamily="34" charset="0"/>
                    <a:cs typeface="Arial" panose="020B0604020202020204" pitchFamily="34" charset="0"/>
                  </a:rPr>
                  <a:t>I can count on from 25 to find the difference. Five more is 30, two more is 32. The difference is seven.</a:t>
                </a:r>
                <a:endParaRPr lang="en-GB" sz="900" dirty="0">
                  <a:latin typeface="Arial" panose="020B0604020202020204" pitchFamily="34" charset="0"/>
                  <a:cs typeface="Arial" panose="020B0604020202020204" pitchFamily="34" charset="0"/>
                </a:endParaRPr>
              </a:p>
            </p:txBody>
          </p:sp>
        </mc:Choice>
        <mc:Fallback xmlns="">
          <p:sp>
            <p:nvSpPr>
              <p:cNvPr id="298" name="TextBox 297">
                <a:extLst>
                  <a:ext uri="{FF2B5EF4-FFF2-40B4-BE49-F238E27FC236}">
                    <a16:creationId xmlns:a16="http://schemas.microsoft.com/office/drawing/2014/main" xmlns:a14="http://schemas.microsoft.com/office/drawing/2010/main" xmlns="" id="{3111B9E1-51B9-4F4B-BA1A-AB41FBF85473}"/>
                  </a:ext>
                </a:extLst>
              </p:cNvPr>
              <p:cNvSpPr txBox="1">
                <a:spLocks noRot="1" noChangeAspect="1" noMove="1" noResize="1" noEditPoints="1" noAdjustHandles="1" noChangeArrowheads="1" noChangeShapeType="1" noTextEdit="1"/>
              </p:cNvSpPr>
              <p:nvPr/>
            </p:nvSpPr>
            <p:spPr>
              <a:xfrm>
                <a:off x="7801229" y="6573129"/>
                <a:ext cx="2424314" cy="536878"/>
              </a:xfrm>
              <a:prstGeom prst="rect">
                <a:avLst/>
              </a:prstGeom>
              <a:blipFill rotWithShape="1">
                <a:blip r:embed="rId20"/>
                <a:stretch>
                  <a:fillRect b="-1136"/>
                </a:stretch>
              </a:blipFill>
            </p:spPr>
            <p:txBody>
              <a:bodyPr/>
              <a:lstStyle/>
              <a:p>
                <a:r>
                  <a:rPr lang="en-GB">
                    <a:noFill/>
                  </a:rPr>
                  <a:t> </a:t>
                </a:r>
              </a:p>
            </p:txBody>
          </p:sp>
        </mc:Fallback>
      </mc:AlternateContent>
      <p:pic>
        <p:nvPicPr>
          <p:cNvPr id="5" name="Picture 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709924" y="4062659"/>
            <a:ext cx="433770" cy="786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4" name="TextBox 303">
            <a:extLst>
              <a:ext uri="{FF2B5EF4-FFF2-40B4-BE49-F238E27FC236}">
                <a16:creationId xmlns:a16="http://schemas.microsoft.com/office/drawing/2014/main" id="{3111B9E1-51B9-4F4B-BA1A-AB41FBF85473}"/>
              </a:ext>
            </a:extLst>
          </p:cNvPr>
          <p:cNvSpPr txBox="1"/>
          <p:nvPr/>
        </p:nvSpPr>
        <p:spPr>
          <a:xfrm>
            <a:off x="8220329" y="4063538"/>
            <a:ext cx="1923796" cy="833241"/>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Five is less than seven. Five ones is fewer than seven ones.</a:t>
            </a:r>
          </a:p>
          <a:p>
            <a:pPr algn="ctr">
              <a:lnSpc>
                <a:spcPct val="107000"/>
              </a:lnSpc>
            </a:pPr>
            <a:r>
              <a:rPr lang="en-GB" sz="900" i="1" dirty="0">
                <a:latin typeface="Arial" panose="020B0604020202020204" pitchFamily="34" charset="0"/>
                <a:cs typeface="Arial" panose="020B0604020202020204" pitchFamily="34" charset="0"/>
              </a:rPr>
              <a:t>Seven is greater than five.</a:t>
            </a:r>
          </a:p>
          <a:p>
            <a:pPr algn="ctr">
              <a:lnSpc>
                <a:spcPct val="107000"/>
              </a:lnSpc>
            </a:pPr>
            <a:r>
              <a:rPr lang="en-GB" sz="900" i="1" dirty="0">
                <a:latin typeface="Arial" panose="020B0604020202020204" pitchFamily="34" charset="0"/>
                <a:cs typeface="Arial" panose="020B0604020202020204" pitchFamily="34" charset="0"/>
              </a:rPr>
              <a:t>Six is between five and seven. It is after five and before seven.</a:t>
            </a:r>
          </a:p>
        </p:txBody>
      </p:sp>
      <p:pic>
        <p:nvPicPr>
          <p:cNvPr id="13" name="Picture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17218" y="8177269"/>
            <a:ext cx="692308" cy="65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926809" y="9018433"/>
            <a:ext cx="1478384" cy="40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081443" y="8565955"/>
            <a:ext cx="886079" cy="82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557082" y="8033841"/>
            <a:ext cx="1586669" cy="28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6" name="TextBox 315">
            <a:extLst>
              <a:ext uri="{FF2B5EF4-FFF2-40B4-BE49-F238E27FC236}">
                <a16:creationId xmlns:a16="http://schemas.microsoft.com/office/drawing/2014/main" id="{3111B9E1-51B9-4F4B-BA1A-AB41FBF85473}"/>
              </a:ext>
            </a:extLst>
          </p:cNvPr>
          <p:cNvSpPr txBox="1"/>
          <p:nvPr/>
        </p:nvSpPr>
        <p:spPr>
          <a:xfrm>
            <a:off x="7183307" y="8484720"/>
            <a:ext cx="2981314" cy="536878"/>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Double three is six. Three plus three is equal to six.</a:t>
            </a:r>
          </a:p>
          <a:p>
            <a:pPr algn="ctr">
              <a:lnSpc>
                <a:spcPct val="107000"/>
              </a:lnSpc>
            </a:pPr>
            <a:r>
              <a:rPr lang="en-GB" sz="900" i="1" dirty="0">
                <a:latin typeface="Arial" panose="020B0604020202020204" pitchFamily="34" charset="0"/>
                <a:cs typeface="Arial" panose="020B0604020202020204" pitchFamily="34" charset="0"/>
              </a:rPr>
              <a:t>Half of six is three. Six take away three is equal to three.</a:t>
            </a:r>
          </a:p>
        </p:txBody>
      </p:sp>
      <p:pic>
        <p:nvPicPr>
          <p:cNvPr id="1032" name="Picture 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79168" y="8237054"/>
            <a:ext cx="1156253" cy="50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1655" y="8090785"/>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70305" y="8130826"/>
            <a:ext cx="681037"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0" name="TextBox 319">
            <a:extLst>
              <a:ext uri="{FF2B5EF4-FFF2-40B4-BE49-F238E27FC236}">
                <a16:creationId xmlns:a16="http://schemas.microsoft.com/office/drawing/2014/main" id="{4A882B14-1F24-4810-A4AE-3B74A6951B4C}"/>
              </a:ext>
            </a:extLst>
          </p:cNvPr>
          <p:cNvSpPr txBox="1"/>
          <p:nvPr/>
        </p:nvSpPr>
        <p:spPr>
          <a:xfrm>
            <a:off x="1887404" y="8790766"/>
            <a:ext cx="1533688" cy="230832"/>
          </a:xfrm>
          <a:prstGeom prst="rect">
            <a:avLst/>
          </a:prstGeom>
          <a:noFill/>
        </p:spPr>
        <p:txBody>
          <a:bodyPr wrap="square" rtlCol="0">
            <a:spAutoFit/>
          </a:bodyPr>
          <a:lstStyle/>
          <a:p>
            <a:pPr algn="ctr"/>
            <a:r>
              <a:rPr lang="en-GB" sz="900" i="1" dirty="0">
                <a:latin typeface="Arial" panose="020B0604020202020204" pitchFamily="34" charset="0"/>
                <a:cs typeface="Arial" panose="020B0604020202020204" pitchFamily="34" charset="0"/>
              </a:rPr>
              <a:t>Half of six is three.</a:t>
            </a:r>
          </a:p>
        </p:txBody>
      </p:sp>
      <p:pic>
        <p:nvPicPr>
          <p:cNvPr id="1035" name="Picture 1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33683" y="8258279"/>
            <a:ext cx="1173199" cy="1114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2" name="TextBox 321">
            <a:extLst>
              <a:ext uri="{FF2B5EF4-FFF2-40B4-BE49-F238E27FC236}">
                <a16:creationId xmlns:a16="http://schemas.microsoft.com/office/drawing/2014/main" id="{4A882B14-1F24-4810-A4AE-3B74A6951B4C}"/>
              </a:ext>
            </a:extLst>
          </p:cNvPr>
          <p:cNvSpPr txBox="1"/>
          <p:nvPr/>
        </p:nvSpPr>
        <p:spPr>
          <a:xfrm>
            <a:off x="3473711" y="8007398"/>
            <a:ext cx="1533688" cy="369332"/>
          </a:xfrm>
          <a:prstGeom prst="rect">
            <a:avLst/>
          </a:prstGeom>
          <a:noFill/>
        </p:spPr>
        <p:txBody>
          <a:bodyPr wrap="square" rtlCol="0">
            <a:spAutoFit/>
          </a:bodyPr>
          <a:lstStyle/>
          <a:p>
            <a:pPr algn="ctr"/>
            <a:r>
              <a:rPr lang="en-GB" sz="900" i="1" dirty="0">
                <a:latin typeface="Arial" panose="020B0604020202020204" pitchFamily="34" charset="0"/>
                <a:cs typeface="Arial" panose="020B0604020202020204" pitchFamily="34" charset="0"/>
              </a:rPr>
              <a:t>One quarter of eight is two.</a:t>
            </a:r>
          </a:p>
        </p:txBody>
      </p:sp>
      <p:pic>
        <p:nvPicPr>
          <p:cNvPr id="1036" name="Picture 12"/>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0464737" y="7155892"/>
            <a:ext cx="2040728" cy="45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0464737" y="8055023"/>
            <a:ext cx="2056754" cy="55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07" name="Text Box 41">
                <a:extLst>
                  <a:ext uri="{FF2B5EF4-FFF2-40B4-BE49-F238E27FC236}">
                    <a16:creationId xmlns:a16="http://schemas.microsoft.com/office/drawing/2014/main" id="{73952C27-78B8-4B5E-9883-262DE00A3CEA}"/>
                  </a:ext>
                </a:extLst>
              </p:cNvPr>
              <p:cNvSpPr txBox="1">
                <a:spLocks noChangeArrowheads="1"/>
              </p:cNvSpPr>
              <p:nvPr/>
            </p:nvSpPr>
            <p:spPr bwMode="auto">
              <a:xfrm>
                <a:off x="204748" y="3381376"/>
                <a:ext cx="2177983" cy="1490200"/>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25" b="1" dirty="0">
                    <a:latin typeface="Arial" panose="020B0604020202020204" pitchFamily="34" charset="0"/>
                    <a:ea typeface="Calibri" panose="020F0502020204030204" pitchFamily="34" charset="0"/>
                    <a:cs typeface="Arial" panose="020B0604020202020204" pitchFamily="34" charset="0"/>
                  </a:rPr>
                  <a:t>Equations</a:t>
                </a:r>
              </a:p>
              <a:p>
                <a:pPr defTabSz="685783" eaLnBrk="0" fontAlgn="base" hangingPunct="0">
                  <a:spcBef>
                    <a:spcPct val="0"/>
                  </a:spcBef>
                  <a:spcAft>
                    <a:spcPct val="0"/>
                  </a:spcAft>
                </a:pPr>
                <a:endParaRPr lang="en-US" altLang="en-US" sz="500" dirty="0"/>
              </a:p>
              <a:p>
                <a:pPr defTabSz="685783" eaLnBrk="0" fontAlgn="base" hangingPunct="0">
                  <a:spcBef>
                    <a:spcPct val="0"/>
                  </a:spcBef>
                  <a:spcAft>
                    <a:spcPct val="0"/>
                  </a:spcAft>
                </a:pPr>
                <a:r>
                  <a:rPr lang="en-US" altLang="en-US" sz="900" dirty="0">
                    <a:latin typeface="Helvetica" panose="020B0604020202020204" pitchFamily="34" charset="0"/>
                    <a:ea typeface="Calibri" panose="020F0502020204030204" pitchFamily="34" charset="0"/>
                    <a:cs typeface="Helvetica" panose="020B0604020202020204" pitchFamily="34" charset="0"/>
                  </a:rPr>
                  <a:t>The phrase ‘is equal to’ is used consistently to refer to the = symbol. </a:t>
                </a:r>
                <a:r>
                  <a:rPr lang="en-GB" altLang="en-US" sz="900" dirty="0">
                    <a:latin typeface="Helvetica" panose="020B0604020202020204" pitchFamily="34" charset="0"/>
                    <a:cs typeface="Helvetica" panose="020B0604020202020204" pitchFamily="34" charset="0"/>
                  </a:rPr>
                  <a:t>What is on one side of the symbol is equal to what is on the other side. Present equations in different ways to support this:</a:t>
                </a:r>
                <a:endParaRPr lang="en-US" altLang="en-US" sz="900" dirty="0">
                  <a:latin typeface="Helvetica" panose="020B0604020202020204" pitchFamily="34" charset="0"/>
                  <a:cs typeface="Helvetica" panose="020B0604020202020204" pitchFamily="34" charset="0"/>
                </a:endParaRPr>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altLang="en-US" sz="900" b="0" i="1" smtClean="0">
                          <a:latin typeface="Cambria Math"/>
                        </a:rPr>
                        <m:t>7=3+4</m:t>
                      </m:r>
                    </m:oMath>
                  </m:oMathPara>
                </a14:m>
                <a:endParaRPr lang="en-GB" altLang="en-US" sz="900" b="0" dirty="0">
                  <a:latin typeface="Arial" panose="020B0604020202020204" pitchFamily="34" charset="0"/>
                </a:endParaRPr>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altLang="en-US" sz="900" b="0" i="1" smtClean="0">
                          <a:latin typeface="Cambria Math"/>
                        </a:rPr>
                        <m:t>3+</m:t>
                      </m:r>
                      <m:r>
                        <a:rPr lang="en-GB" altLang="en-US" sz="900" b="0" i="1" smtClean="0">
                          <a:latin typeface="Cambria Math"/>
                          <a:sym typeface="Wingdings"/>
                        </a:rPr>
                        <m:t>=7</m:t>
                      </m:r>
                    </m:oMath>
                  </m:oMathPara>
                </a14:m>
                <a:endParaRPr lang="en-US" altLang="en-US" sz="900" dirty="0">
                  <a:latin typeface="Arial" panose="020B0604020202020204" pitchFamily="34" charset="0"/>
                </a:endParaRPr>
              </a:p>
            </p:txBody>
          </p:sp>
        </mc:Choice>
        <mc:Fallback xmlns="">
          <p:sp>
            <p:nvSpPr>
              <p:cNvPr id="307" name="Text Box 41">
                <a:extLst>
                  <a:ext uri="{FF2B5EF4-FFF2-40B4-BE49-F238E27FC236}">
                    <a16:creationId xmlns="" xmlns:a16="http://schemas.microsoft.com/office/drawing/2014/main" xmlns:a14="http://schemas.microsoft.com/office/drawing/2010/main" id="{73952C27-78B8-4B5E-9883-262DE00A3CEA}"/>
                  </a:ext>
                </a:extLst>
              </p:cNvPr>
              <p:cNvSpPr txBox="1">
                <a:spLocks noRot="1" noChangeAspect="1" noMove="1" noResize="1" noEditPoints="1" noAdjustHandles="1" noChangeArrowheads="1" noChangeShapeType="1" noTextEdit="1"/>
              </p:cNvSpPr>
              <p:nvPr/>
            </p:nvSpPr>
            <p:spPr bwMode="auto">
              <a:xfrm>
                <a:off x="204748" y="3381376"/>
                <a:ext cx="2177983" cy="1490200"/>
              </a:xfrm>
              <a:prstGeom prst="rect">
                <a:avLst/>
              </a:prstGeom>
              <a:blipFill rotWithShape="1">
                <a:blip r:embed="rId32"/>
                <a:stretch>
                  <a:fillRect l="-836" t="-407"/>
                </a:stretch>
              </a:blipFill>
              <a:ln w="9525">
                <a:solidFill>
                  <a:srgbClr val="000000"/>
                </a:solidFill>
                <a:miter lim="800000"/>
                <a:headEnd/>
                <a:tailEnd/>
              </a:ln>
            </p:spPr>
            <p:txBody>
              <a:bodyPr/>
              <a:lstStyle/>
              <a:p>
                <a:r>
                  <a:rPr lang="en-GB">
                    <a:noFill/>
                  </a:rPr>
                  <a:t> </a:t>
                </a:r>
              </a:p>
            </p:txBody>
          </p:sp>
        </mc:Fallback>
      </mc:AlternateContent>
      <p:sp>
        <p:nvSpPr>
          <p:cNvPr id="308" name="Text Box 40">
            <a:extLst>
              <a:ext uri="{FF2B5EF4-FFF2-40B4-BE49-F238E27FC236}">
                <a16:creationId xmlns:a16="http://schemas.microsoft.com/office/drawing/2014/main" id="{5DD0FB6B-024C-41A0-A7D6-AC8FBD339B14}"/>
              </a:ext>
            </a:extLst>
          </p:cNvPr>
          <p:cNvSpPr txBox="1">
            <a:spLocks noChangeArrowheads="1"/>
          </p:cNvSpPr>
          <p:nvPr/>
        </p:nvSpPr>
        <p:spPr bwMode="auto">
          <a:xfrm>
            <a:off x="2557295" y="3381376"/>
            <a:ext cx="2450104" cy="1490200"/>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Number bond knowledge</a:t>
            </a:r>
            <a:endParaRPr lang="en-US" altLang="en-US" sz="1100" dirty="0"/>
          </a:p>
          <a:p>
            <a:pPr defTabSz="685783" eaLnBrk="0" fontAlgn="base" hangingPunct="0">
              <a:spcBef>
                <a:spcPct val="0"/>
              </a:spcBef>
              <a:spcAft>
                <a:spcPct val="0"/>
              </a:spcAft>
            </a:pPr>
            <a:endParaRPr lang="en-US" altLang="en-US" sz="5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Pupils should be increasingly fluent in number bond recall for all numbers to 10 and use representations to consider commutativity.</a:t>
            </a:r>
          </a:p>
        </p:txBody>
      </p:sp>
      <p:pic>
        <p:nvPicPr>
          <p:cNvPr id="309" name="Picture 308"/>
          <p:cNvPicPr/>
          <p:nvPr/>
        </p:nvPicPr>
        <p:blipFill>
          <a:blip r:embed="rId33"/>
          <a:stretch>
            <a:fillRect/>
          </a:stretch>
        </p:blipFill>
        <p:spPr>
          <a:xfrm>
            <a:off x="3807232" y="4127960"/>
            <a:ext cx="1192628" cy="402443"/>
          </a:xfrm>
          <a:prstGeom prst="rect">
            <a:avLst/>
          </a:prstGeom>
        </p:spPr>
      </p:pic>
      <p:pic>
        <p:nvPicPr>
          <p:cNvPr id="310" name="Picture 309"/>
          <p:cNvPicPr/>
          <p:nvPr/>
        </p:nvPicPr>
        <p:blipFill>
          <a:blip r:embed="rId34"/>
          <a:stretch>
            <a:fillRect/>
          </a:stretch>
        </p:blipFill>
        <p:spPr>
          <a:xfrm>
            <a:off x="2596090" y="4315233"/>
            <a:ext cx="1144905" cy="534353"/>
          </a:xfrm>
          <a:prstGeom prst="rect">
            <a:avLst/>
          </a:prstGeom>
        </p:spPr>
      </p:pic>
      <p:pic>
        <p:nvPicPr>
          <p:cNvPr id="2050" name="Picture 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35639" y="6074121"/>
            <a:ext cx="2522667" cy="577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985336" y="6136718"/>
            <a:ext cx="77152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968462" y="6074121"/>
            <a:ext cx="89535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10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1347BA8C-1FE1-4E2E-80EB-8A93BC055F23}"/>
              </a:ext>
            </a:extLst>
          </p:cNvPr>
          <p:cNvSpPr txBox="1">
            <a:spLocks noChangeArrowheads="1"/>
          </p:cNvSpPr>
          <p:nvPr/>
        </p:nvSpPr>
        <p:spPr bwMode="auto">
          <a:xfrm>
            <a:off x="204992" y="114300"/>
            <a:ext cx="2169940" cy="3138821"/>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500" b="1" dirty="0">
                <a:solidFill>
                  <a:srgbClr val="0074AC"/>
                </a:solidFill>
                <a:latin typeface="Arial" panose="020B0604020202020204" pitchFamily="34" charset="0"/>
                <a:ea typeface="Calibri" panose="020F0502020204030204" pitchFamily="34" charset="0"/>
                <a:cs typeface="Arial" panose="020B0604020202020204" pitchFamily="34" charset="0"/>
              </a:rPr>
              <a:t>Year 3 Key Representations</a:t>
            </a:r>
            <a:endParaRPr lang="en-US" altLang="en-US" sz="1125"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1125" b="1" dirty="0">
                <a:latin typeface="Arial" panose="020B0604020202020204" pitchFamily="34" charset="0"/>
                <a:ea typeface="Calibri" panose="020F0502020204030204" pitchFamily="34" charset="0"/>
                <a:cs typeface="Arial" panose="020B0604020202020204" pitchFamily="34" charset="0"/>
              </a:rPr>
              <a:t>Find out more…</a:t>
            </a:r>
          </a:p>
          <a:p>
            <a:pPr defTabSz="685783" eaLnBrk="0" fontAlgn="base" hangingPunct="0">
              <a:spcBef>
                <a:spcPct val="0"/>
              </a:spcBef>
              <a:spcAft>
                <a:spcPct val="0"/>
              </a:spcAft>
            </a:pPr>
            <a:endParaRPr lang="en-US" altLang="en-US" sz="5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Watch the </a:t>
            </a:r>
            <a:r>
              <a:rPr lang="en-US" altLang="en-US" sz="900" b="1" dirty="0">
                <a:latin typeface="Arial" panose="020B0604020202020204" pitchFamily="34" charset="0"/>
                <a:ea typeface="Calibri" panose="020F0502020204030204" pitchFamily="34" charset="0"/>
                <a:cs typeface="Arial" panose="020B0604020202020204" pitchFamily="34" charset="0"/>
              </a:rPr>
              <a:t>Unit tutorial </a:t>
            </a:r>
            <a:r>
              <a:rPr lang="en-US" altLang="en-US" sz="900" dirty="0">
                <a:latin typeface="Arial" panose="020B0604020202020204" pitchFamily="34" charset="0"/>
                <a:ea typeface="Calibri" panose="020F0502020204030204" pitchFamily="34" charset="0"/>
                <a:cs typeface="Arial" panose="020B0604020202020204" pitchFamily="34" charset="0"/>
              </a:rPr>
              <a:t>before planning each unit and read the </a:t>
            </a:r>
            <a:r>
              <a:rPr lang="en-US" altLang="en-US" sz="900" b="1" dirty="0">
                <a:latin typeface="Arial" panose="020B0604020202020204" pitchFamily="34" charset="0"/>
                <a:ea typeface="Calibri" panose="020F0502020204030204" pitchFamily="34" charset="0"/>
                <a:cs typeface="Arial" panose="020B0604020202020204" pitchFamily="34" charset="0"/>
              </a:rPr>
              <a:t>Unit Narrative.</a:t>
            </a: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Read the </a:t>
            </a:r>
            <a:r>
              <a:rPr lang="en-US" altLang="en-US" sz="900" b="1" dirty="0">
                <a:latin typeface="Arial" panose="020B0604020202020204" pitchFamily="34" charset="0"/>
                <a:ea typeface="Calibri" panose="020F0502020204030204" pitchFamily="34" charset="0"/>
                <a:cs typeface="Arial" panose="020B0604020202020204" pitchFamily="34" charset="0"/>
              </a:rPr>
              <a:t>planning guides </a:t>
            </a:r>
            <a:r>
              <a:rPr lang="en-US" altLang="en-US" sz="900" dirty="0">
                <a:latin typeface="Arial" panose="020B0604020202020204" pitchFamily="34" charset="0"/>
                <a:ea typeface="Calibri" panose="020F0502020204030204" pitchFamily="34" charset="0"/>
                <a:cs typeface="Arial" panose="020B0604020202020204" pitchFamily="34" charset="0"/>
              </a:rPr>
              <a:t>for suggestions of representations.</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Make use of </a:t>
            </a:r>
            <a:r>
              <a:rPr lang="en-US" altLang="en-US" sz="900" b="1" dirty="0">
                <a:latin typeface="Arial" panose="020B0604020202020204" pitchFamily="34" charset="0"/>
                <a:ea typeface="Calibri" panose="020F0502020204030204" pitchFamily="34" charset="0"/>
                <a:cs typeface="Arial" panose="020B0604020202020204" pitchFamily="34" charset="0"/>
              </a:rPr>
              <a:t>PD videos </a:t>
            </a:r>
            <a:r>
              <a:rPr lang="en-US" altLang="en-US" sz="900" dirty="0">
                <a:latin typeface="Arial" panose="020B0604020202020204" pitchFamily="34" charset="0"/>
                <a:ea typeface="Calibri" panose="020F0502020204030204" pitchFamily="34" charset="0"/>
                <a:cs typeface="Arial" panose="020B0604020202020204" pitchFamily="34" charset="0"/>
              </a:rPr>
              <a:t>on unit pages and Progression in Calculations page.</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Explore the guidance for Year 3 representations.</a:t>
            </a:r>
          </a:p>
        </p:txBody>
      </p:sp>
      <p:sp>
        <p:nvSpPr>
          <p:cNvPr id="5" name="Text Box 8">
            <a:extLst>
              <a:ext uri="{FF2B5EF4-FFF2-40B4-BE49-F238E27FC236}">
                <a16:creationId xmlns:a16="http://schemas.microsoft.com/office/drawing/2014/main" id="{F37D7E98-07D2-47B5-AB6A-86BAF84BDD1D}"/>
              </a:ext>
            </a:extLst>
          </p:cNvPr>
          <p:cNvSpPr txBox="1">
            <a:spLocks noChangeArrowheads="1"/>
          </p:cNvSpPr>
          <p:nvPr/>
        </p:nvSpPr>
        <p:spPr bwMode="auto">
          <a:xfrm>
            <a:off x="10391352" y="5202436"/>
            <a:ext cx="2187501" cy="4284464"/>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Bar models</a:t>
            </a:r>
          </a:p>
          <a:p>
            <a:pPr defTabSz="685783" eaLnBrk="0" fontAlgn="base" hangingPunct="0">
              <a:spcBef>
                <a:spcPct val="0"/>
              </a:spcBef>
              <a:spcAft>
                <a:spcPct val="0"/>
              </a:spcAft>
            </a:pPr>
            <a:endParaRPr lang="en-US" altLang="en-US" sz="5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Pictorial bar models and concrete Cuisenaire as bar models are used throughout the year and represent </a:t>
            </a:r>
            <a:r>
              <a:rPr lang="en-US" altLang="en-US" sz="900" b="1" dirty="0">
                <a:latin typeface="Arial" panose="020B0604020202020204" pitchFamily="34" charset="0"/>
                <a:ea typeface="Calibri" panose="020F0502020204030204" pitchFamily="34" charset="0"/>
                <a:cs typeface="Arial" panose="020B0604020202020204" pitchFamily="34" charset="0"/>
              </a:rPr>
              <a:t>part-whole relationships</a:t>
            </a:r>
            <a:r>
              <a:rPr lang="en-US" altLang="en-US" sz="900" dirty="0">
                <a:latin typeface="Arial" panose="020B0604020202020204" pitchFamily="34" charset="0"/>
                <a:ea typeface="Calibri" panose="020F0502020204030204" pitchFamily="34" charset="0"/>
                <a:cs typeface="Arial" panose="020B0604020202020204" pitchFamily="34" charset="0"/>
              </a:rPr>
              <a:t> and </a:t>
            </a:r>
            <a:r>
              <a:rPr lang="en-US" altLang="en-US" sz="900" b="1" dirty="0">
                <a:latin typeface="Arial" panose="020B0604020202020204" pitchFamily="34" charset="0"/>
                <a:ea typeface="Calibri" panose="020F0502020204030204" pitchFamily="34" charset="0"/>
                <a:cs typeface="Arial" panose="020B0604020202020204" pitchFamily="34" charset="0"/>
              </a:rPr>
              <a:t>knowns and unknowns </a:t>
            </a:r>
            <a:r>
              <a:rPr lang="en-US" altLang="en-US" sz="900" dirty="0">
                <a:latin typeface="Arial" panose="020B0604020202020204" pitchFamily="34" charset="0"/>
                <a:ea typeface="Calibri" panose="020F0502020204030204" pitchFamily="34" charset="0"/>
                <a:cs typeface="Arial" panose="020B0604020202020204" pitchFamily="34" charset="0"/>
              </a:rPr>
              <a:t>within problems. See PD videos for further exemplification.</a:t>
            </a:r>
            <a:endParaRPr lang="en-US" altLang="en-US" sz="9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				 </a:t>
            </a:r>
            <a:r>
              <a:rPr lang="en-US" altLang="en-US" sz="900" i="1" dirty="0">
                <a:latin typeface="Arial" panose="020B0604020202020204" pitchFamily="34" charset="0"/>
                <a:ea typeface="Calibri" panose="020F0502020204030204" pitchFamily="34" charset="0"/>
                <a:cs typeface="Arial" panose="020B0604020202020204" pitchFamily="34" charset="0"/>
              </a:rPr>
              <a:t>					</a:t>
            </a:r>
            <a:endParaRPr lang="en-US" altLang="en-US" sz="9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6" name="Text Box 41">
                <a:extLst>
                  <a:ext uri="{FF2B5EF4-FFF2-40B4-BE49-F238E27FC236}">
                    <a16:creationId xmlns:a16="http://schemas.microsoft.com/office/drawing/2014/main" id="{73952C27-78B8-4B5E-9883-262DE00A3CEA}"/>
                  </a:ext>
                </a:extLst>
              </p:cNvPr>
              <p:cNvSpPr txBox="1">
                <a:spLocks noChangeArrowheads="1"/>
              </p:cNvSpPr>
              <p:nvPr/>
            </p:nvSpPr>
            <p:spPr bwMode="auto">
              <a:xfrm>
                <a:off x="204748" y="3440454"/>
                <a:ext cx="2177983" cy="1431121"/>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25" b="1" dirty="0">
                    <a:latin typeface="Arial" panose="020B0604020202020204" pitchFamily="34" charset="0"/>
                    <a:ea typeface="Calibri" panose="020F0502020204030204" pitchFamily="34" charset="0"/>
                    <a:cs typeface="Arial" panose="020B0604020202020204" pitchFamily="34" charset="0"/>
                  </a:rPr>
                  <a:t>Equations</a:t>
                </a:r>
              </a:p>
              <a:p>
                <a:pPr defTabSz="685783" eaLnBrk="0" fontAlgn="base" hangingPunct="0">
                  <a:spcBef>
                    <a:spcPct val="0"/>
                  </a:spcBef>
                  <a:spcAft>
                    <a:spcPct val="0"/>
                  </a:spcAft>
                </a:pPr>
                <a:endParaRPr lang="en-US" altLang="en-US" sz="5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The phrase </a:t>
                </a:r>
                <a:r>
                  <a:rPr lang="en-US" altLang="en-US" sz="900" b="1" dirty="0">
                    <a:latin typeface="Calibri" panose="020F0502020204030204" pitchFamily="34" charset="0"/>
                    <a:ea typeface="Calibri" panose="020F0502020204030204" pitchFamily="34" charset="0"/>
                    <a:cs typeface="Arial" panose="020B0604020202020204" pitchFamily="34" charset="0"/>
                  </a:rPr>
                  <a:t>‘</a:t>
                </a:r>
                <a:r>
                  <a:rPr lang="en-US" altLang="en-US" sz="900" b="1" dirty="0">
                    <a:latin typeface="Arial" panose="020B0604020202020204" pitchFamily="34" charset="0"/>
                    <a:ea typeface="Calibri" panose="020F0502020204030204" pitchFamily="34" charset="0"/>
                    <a:cs typeface="Arial" panose="020B0604020202020204" pitchFamily="34" charset="0"/>
                  </a:rPr>
                  <a:t>is equal to</a:t>
                </a:r>
                <a:r>
                  <a:rPr lang="en-US" altLang="en-US" sz="900" b="1" dirty="0">
                    <a:latin typeface="Calibri" panose="020F050202020403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ea typeface="Calibri" panose="020F0502020204030204" pitchFamily="34" charset="0"/>
                    <a:cs typeface="Arial" panose="020B0604020202020204" pitchFamily="34" charset="0"/>
                  </a:rPr>
                  <a:t> is used consistently to refer to the = symbol. Equations should be presented with symbols and missing numbers in different positions:</a:t>
                </a:r>
                <a:endParaRPr lang="en-US" altLang="en-US" sz="900" dirty="0"/>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altLang="en-US" sz="900" i="1" dirty="0" smtClean="0">
                          <a:latin typeface="Cambria Math"/>
                          <a:ea typeface="Calibri" panose="020F0502020204030204" pitchFamily="34" charset="0"/>
                          <a:cs typeface="Arial" panose="020B0604020202020204" pitchFamily="34" charset="0"/>
                        </a:rPr>
                        <m:t>38=25+13</m:t>
                      </m:r>
                    </m:oMath>
                  </m:oMathPara>
                </a14:m>
                <a:endParaRPr lang="en-US" altLang="en-US" sz="900" dirty="0"/>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altLang="en-US" sz="900" i="1" dirty="0" smtClean="0">
                          <a:latin typeface="Cambria Math"/>
                          <a:ea typeface="Times New Roman" panose="02020603050405020304" pitchFamily="18" charset="0"/>
                          <a:cs typeface="Arial" panose="020B0604020202020204" pitchFamily="34" charset="0"/>
                        </a:rPr>
                        <m:t>◻</m:t>
                      </m:r>
                      <m:r>
                        <a:rPr lang="en-US" altLang="en-US" sz="900" i="1" dirty="0" smtClean="0">
                          <a:latin typeface="Cambria Math"/>
                          <a:ea typeface="Times New Roman" panose="02020603050405020304" pitchFamily="18" charset="0"/>
                          <a:cs typeface="Arial" panose="020B0604020202020204" pitchFamily="34" charset="0"/>
                        </a:rPr>
                        <m:t>=37+44</m:t>
                      </m:r>
                    </m:oMath>
                  </m:oMathPara>
                </a14:m>
                <a:endParaRPr lang="en-US" altLang="en-US" sz="900" dirty="0"/>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altLang="en-US" sz="900" i="1" dirty="0" smtClean="0">
                          <a:latin typeface="Cambria Math"/>
                          <a:ea typeface="Times New Roman" panose="02020603050405020304" pitchFamily="18" charset="0"/>
                          <a:cs typeface="Arial" panose="020B0604020202020204" pitchFamily="34" charset="0"/>
                        </a:rPr>
                        <m:t>12 ÷ </m:t>
                      </m:r>
                      <m:r>
                        <a:rPr lang="en-US" altLang="en-US" sz="900" i="1" dirty="0" smtClean="0">
                          <a:latin typeface="Cambria Math"/>
                          <a:ea typeface="Times New Roman" panose="02020603050405020304" pitchFamily="18" charset="0"/>
                          <a:cs typeface="Arial" panose="020B0604020202020204" pitchFamily="34" charset="0"/>
                        </a:rPr>
                        <m:t>◻</m:t>
                      </m:r>
                      <m:r>
                        <a:rPr lang="en-US" altLang="en-US" sz="900" i="1" dirty="0" smtClean="0">
                          <a:latin typeface="Cambria Math"/>
                          <a:ea typeface="Times New Roman" panose="02020603050405020304" pitchFamily="18" charset="0"/>
                          <a:cs typeface="Arial" panose="020B0604020202020204" pitchFamily="34" charset="0"/>
                        </a:rPr>
                        <m:t> =4</m:t>
                      </m:r>
                    </m:oMath>
                  </m:oMathPara>
                </a14:m>
                <a:endParaRPr lang="en-US" altLang="en-US" sz="900" dirty="0">
                  <a:latin typeface="Arial" panose="020B0604020202020204" pitchFamily="34" charset="0"/>
                </a:endParaRPr>
              </a:p>
            </p:txBody>
          </p:sp>
        </mc:Choice>
        <mc:Fallback xmlns="">
          <p:sp>
            <p:nvSpPr>
              <p:cNvPr id="6" name="Text Box 41">
                <a:extLst>
                  <a:ext uri="{FF2B5EF4-FFF2-40B4-BE49-F238E27FC236}">
                    <a16:creationId xmlns="" xmlns:a16="http://schemas.microsoft.com/office/drawing/2014/main" id="{73952C27-78B8-4B5E-9883-262DE00A3CEA}"/>
                  </a:ext>
                </a:extLst>
              </p:cNvPr>
              <p:cNvSpPr txBox="1">
                <a:spLocks noRot="1" noChangeAspect="1" noMove="1" noResize="1" noEditPoints="1" noAdjustHandles="1" noChangeArrowheads="1" noChangeShapeType="1" noTextEdit="1"/>
              </p:cNvSpPr>
              <p:nvPr/>
            </p:nvSpPr>
            <p:spPr bwMode="auto">
              <a:xfrm>
                <a:off x="204748" y="3440454"/>
                <a:ext cx="2177983" cy="1431121"/>
              </a:xfrm>
              <a:prstGeom prst="rect">
                <a:avLst/>
              </a:prstGeom>
              <a:blipFill rotWithShape="1">
                <a:blip r:embed="rId2"/>
                <a:stretch>
                  <a:fillRect l="-836"/>
                </a:stretch>
              </a:blipFill>
              <a:ln w="9525">
                <a:solidFill>
                  <a:srgbClr val="000000"/>
                </a:solidFill>
                <a:miter lim="800000"/>
                <a:headEnd/>
                <a:tailEnd/>
              </a:ln>
            </p:spPr>
            <p:txBody>
              <a:bodyPr/>
              <a:lstStyle/>
              <a:p>
                <a:r>
                  <a:rPr lang="en-GB">
                    <a:noFill/>
                  </a:rPr>
                  <a:t> </a:t>
                </a:r>
              </a:p>
            </p:txBody>
          </p:sp>
        </mc:Fallback>
      </mc:AlternateContent>
      <p:sp>
        <p:nvSpPr>
          <p:cNvPr id="7" name="Text Box 3">
            <a:extLst>
              <a:ext uri="{FF2B5EF4-FFF2-40B4-BE49-F238E27FC236}">
                <a16:creationId xmlns:a16="http://schemas.microsoft.com/office/drawing/2014/main" id="{61ECAD20-814A-4425-AA63-E0979EC28C6E}"/>
              </a:ext>
            </a:extLst>
          </p:cNvPr>
          <p:cNvSpPr txBox="1">
            <a:spLocks noChangeArrowheads="1"/>
          </p:cNvSpPr>
          <p:nvPr/>
        </p:nvSpPr>
        <p:spPr bwMode="auto">
          <a:xfrm>
            <a:off x="204748" y="7354865"/>
            <a:ext cx="5205452" cy="2132036"/>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Representing fractions</a:t>
            </a:r>
          </a:p>
          <a:p>
            <a:pPr defTabSz="685783" eaLnBrk="0" fontAlgn="base" hangingPunct="0">
              <a:spcBef>
                <a:spcPct val="0"/>
              </a:spcBef>
              <a:spcAft>
                <a:spcPct val="0"/>
              </a:spcAft>
            </a:pPr>
            <a:endParaRPr lang="en-US" altLang="en-US" sz="5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A range of concrete and pictorial representations are used for fractions including fractions of a whole, as part of a set of objects and as part of a quantity such as a length or volume. Pupils should be familiar with a range of representations.</a:t>
            </a:r>
            <a:endParaRPr lang="en-US" altLang="en-US" sz="900" dirty="0">
              <a:latin typeface="Arial" panose="020B0604020202020204" pitchFamily="34" charset="0"/>
            </a:endParaRPr>
          </a:p>
        </p:txBody>
      </p:sp>
      <p:sp>
        <p:nvSpPr>
          <p:cNvPr id="8" name="Text Box 5">
            <a:extLst>
              <a:ext uri="{FF2B5EF4-FFF2-40B4-BE49-F238E27FC236}">
                <a16:creationId xmlns:a16="http://schemas.microsoft.com/office/drawing/2014/main" id="{F68C5AB9-17A2-427D-BEE2-D31FADDBD5EE}"/>
              </a:ext>
            </a:extLst>
          </p:cNvPr>
          <p:cNvSpPr txBox="1">
            <a:spLocks noChangeArrowheads="1"/>
          </p:cNvSpPr>
          <p:nvPr/>
        </p:nvSpPr>
        <p:spPr bwMode="auto">
          <a:xfrm>
            <a:off x="6815606" y="5044262"/>
            <a:ext cx="3409938" cy="2139767"/>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Place value charts</a:t>
            </a:r>
          </a:p>
          <a:p>
            <a:pPr defTabSz="685783" eaLnBrk="0" fontAlgn="base" hangingPunct="0">
              <a:spcBef>
                <a:spcPct val="0"/>
              </a:spcBef>
              <a:spcAft>
                <a:spcPct val="0"/>
              </a:spcAft>
            </a:pPr>
            <a:endParaRPr lang="en-US" altLang="en-US" sz="500" b="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Place value charts have been used to represent two-digit numbers and can be used alongside concrete, pictorial and abstract representations of number to</a:t>
            </a:r>
            <a:r>
              <a:rPr lang="en-US" altLang="en-US" sz="900" dirty="0">
                <a:latin typeface="Arial" panose="020B0604020202020204" pitchFamily="34" charset="0"/>
                <a:cs typeface="Arial" panose="020B0604020202020204" pitchFamily="34" charset="0"/>
              </a:rPr>
              <a:t> </a:t>
            </a:r>
            <a:r>
              <a:rPr lang="en-US" altLang="en-US" sz="900" dirty="0">
                <a:latin typeface="Arial" panose="020B0604020202020204" pitchFamily="34" charset="0"/>
                <a:ea typeface="Calibri" panose="020F0502020204030204" pitchFamily="34" charset="0"/>
                <a:cs typeface="Arial" panose="020B0604020202020204" pitchFamily="34" charset="0"/>
              </a:rPr>
              <a:t>secure understanding of the positional aspect of the number system. Pupils have made use of place value charts when adding two 2-digit numbers and their use is extended in Year 3.</a:t>
            </a: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825" dirty="0"/>
          </a:p>
        </p:txBody>
      </p:sp>
      <p:sp>
        <p:nvSpPr>
          <p:cNvPr id="9" name="Text Box 39">
            <a:extLst>
              <a:ext uri="{FF2B5EF4-FFF2-40B4-BE49-F238E27FC236}">
                <a16:creationId xmlns:a16="http://schemas.microsoft.com/office/drawing/2014/main" id="{8B63CE34-F6E5-485E-9646-97CED52935B2}"/>
              </a:ext>
            </a:extLst>
          </p:cNvPr>
          <p:cNvSpPr txBox="1">
            <a:spLocks noChangeArrowheads="1"/>
          </p:cNvSpPr>
          <p:nvPr/>
        </p:nvSpPr>
        <p:spPr bwMode="auto">
          <a:xfrm>
            <a:off x="2551057" y="1772474"/>
            <a:ext cx="7674487" cy="1495486"/>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Number lines</a:t>
            </a:r>
          </a:p>
          <a:p>
            <a:pPr defTabSz="685783" eaLnBrk="0" fontAlgn="base" hangingPunct="0">
              <a:spcBef>
                <a:spcPct val="0"/>
              </a:spcBef>
              <a:spcAft>
                <a:spcPct val="0"/>
              </a:spcAft>
            </a:pPr>
            <a:endParaRPr lang="en-US" altLang="en-US" sz="5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Number lines can be used to represent and compare numbers and can be used alongside a bead string. They demonstrate the continuous nature of the number system. When calculating, number lines may act as a jotting of the steps of a mental calculation and may begin </a:t>
            </a:r>
            <a:r>
              <a:rPr lang="en-US" altLang="en-US" sz="900" dirty="0">
                <a:latin typeface="Calibri" panose="020F050202020403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ea typeface="Calibri" panose="020F0502020204030204" pitchFamily="34" charset="0"/>
                <a:cs typeface="Arial" panose="020B0604020202020204" pitchFamily="34" charset="0"/>
              </a:rPr>
              <a:t>empty</a:t>
            </a:r>
            <a:r>
              <a:rPr lang="en-US" altLang="en-US" sz="900" dirty="0">
                <a:latin typeface="Calibri" panose="020F050202020403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ea typeface="Calibri" panose="020F0502020204030204" pitchFamily="34" charset="0"/>
                <a:cs typeface="Arial" panose="020B0604020202020204" pitchFamily="34" charset="0"/>
              </a:rPr>
              <a:t> i.e. not have numbered divisions. Pupils will have experienced this most through adding tens then ones as shown. The use of number lines is extended during Year 3.</a:t>
            </a:r>
            <a:endParaRPr lang="en-US" altLang="en-US" sz="9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10" name="Text Box 40">
                <a:extLst>
                  <a:ext uri="{FF2B5EF4-FFF2-40B4-BE49-F238E27FC236}">
                    <a16:creationId xmlns:a16="http://schemas.microsoft.com/office/drawing/2014/main" id="{5DD0FB6B-024C-41A0-A7D6-AC8FBD339B14}"/>
                  </a:ext>
                </a:extLst>
              </p:cNvPr>
              <p:cNvSpPr txBox="1">
                <a:spLocks noChangeArrowheads="1"/>
              </p:cNvSpPr>
              <p:nvPr/>
            </p:nvSpPr>
            <p:spPr bwMode="auto">
              <a:xfrm>
                <a:off x="2592674" y="3440454"/>
                <a:ext cx="2309526" cy="1436346"/>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Number bond knowledge</a:t>
                </a:r>
                <a:endParaRPr lang="en-US" altLang="en-US" sz="1100" dirty="0"/>
              </a:p>
              <a:p>
                <a:pPr defTabSz="685783" eaLnBrk="0" fontAlgn="base" hangingPunct="0">
                  <a:spcBef>
                    <a:spcPct val="0"/>
                  </a:spcBef>
                  <a:spcAft>
                    <a:spcPct val="0"/>
                  </a:spcAft>
                </a:pPr>
                <a:endParaRPr lang="en-US" altLang="en-US" sz="5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Pupils should be increasingly fluent in number bond recall for all numbers to 20. Make use of transitions and Maths Meetings to develop this.</a:t>
                </a:r>
              </a:p>
              <a:p>
                <a:pPr defTabSz="685783" eaLnBrk="0" fontAlgn="base" hangingPunct="0">
                  <a:spcBef>
                    <a:spcPct val="0"/>
                  </a:spcBef>
                  <a:spcAft>
                    <a:spcPct val="0"/>
                  </a:spcAft>
                </a:pPr>
                <a:endParaRPr lang="en-US" altLang="en-US" sz="900" dirty="0"/>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altLang="en-US" sz="900" i="1">
                          <a:latin typeface="Cambria Math" panose="02040503050406030204" pitchFamily="18" charset="0"/>
                        </a:rPr>
                        <m:t>17=12+5</m:t>
                      </m:r>
                    </m:oMath>
                  </m:oMathPara>
                </a14:m>
                <a:endParaRPr lang="en-GB" altLang="en-US" sz="900" dirty="0">
                  <a:latin typeface="Arial" panose="020B0604020202020204" pitchFamily="34" charset="0"/>
                </a:endParaRPr>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altLang="en-US" sz="900" i="1">
                          <a:latin typeface="Cambria Math" panose="02040503050406030204" pitchFamily="18" charset="0"/>
                        </a:rPr>
                        <m:t>17=11+6</m:t>
                      </m:r>
                    </m:oMath>
                  </m:oMathPara>
                </a14:m>
                <a:endParaRPr lang="en-GB" altLang="en-US" sz="900" dirty="0">
                  <a:latin typeface="Arial" panose="020B0604020202020204" pitchFamily="34" charset="0"/>
                </a:endParaRPr>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altLang="en-US" sz="900" i="1">
                          <a:latin typeface="Cambria Math" panose="02040503050406030204" pitchFamily="18" charset="0"/>
                        </a:rPr>
                        <m:t>17=10+7</m:t>
                      </m:r>
                    </m:oMath>
                  </m:oMathPara>
                </a14:m>
                <a:endParaRPr lang="en-US" altLang="en-US" sz="900" dirty="0">
                  <a:latin typeface="Arial" panose="020B0604020202020204" pitchFamily="34" charset="0"/>
                </a:endParaRPr>
              </a:p>
              <a:p>
                <a:pPr defTabSz="685783" eaLnBrk="0" fontAlgn="base" hangingPunct="0">
                  <a:spcBef>
                    <a:spcPct val="0"/>
                  </a:spcBef>
                  <a:spcAft>
                    <a:spcPct val="0"/>
                  </a:spcAft>
                </a:pPr>
                <a:endParaRPr lang="en-US" altLang="en-US" sz="1350" dirty="0">
                  <a:latin typeface="Arial" panose="020B0604020202020204" pitchFamily="34" charset="0"/>
                </a:endParaRPr>
              </a:p>
            </p:txBody>
          </p:sp>
        </mc:Choice>
        <mc:Fallback xmlns="">
          <p:sp>
            <p:nvSpPr>
              <p:cNvPr id="10" name="Text Box 40">
                <a:extLst>
                  <a:ext uri="{FF2B5EF4-FFF2-40B4-BE49-F238E27FC236}">
                    <a16:creationId xmlns="" xmlns:a16="http://schemas.microsoft.com/office/drawing/2014/main" xmlns:a14="http://schemas.microsoft.com/office/drawing/2010/main" id="{5DD0FB6B-024C-41A0-A7D6-AC8FBD339B14}"/>
                  </a:ext>
                </a:extLst>
              </p:cNvPr>
              <p:cNvSpPr txBox="1">
                <a:spLocks noRot="1" noChangeAspect="1" noMove="1" noResize="1" noEditPoints="1" noAdjustHandles="1" noChangeArrowheads="1" noChangeShapeType="1" noTextEdit="1"/>
              </p:cNvSpPr>
              <p:nvPr/>
            </p:nvSpPr>
            <p:spPr bwMode="auto">
              <a:xfrm>
                <a:off x="2592674" y="3440454"/>
                <a:ext cx="2309526" cy="1436346"/>
              </a:xfrm>
              <a:prstGeom prst="rect">
                <a:avLst/>
              </a:prstGeom>
              <a:blipFill rotWithShape="1">
                <a:blip r:embed="rId3"/>
                <a:stretch>
                  <a:fillRect l="-525" t="-420"/>
                </a:stretch>
              </a:blipFill>
              <a:ln w="9525">
                <a:solidFill>
                  <a:srgbClr val="000000"/>
                </a:solid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 Box 2">
                <a:extLst>
                  <a:ext uri="{FF2B5EF4-FFF2-40B4-BE49-F238E27FC236}">
                    <a16:creationId xmlns:a16="http://schemas.microsoft.com/office/drawing/2014/main" id="{7242BB97-0634-490D-9695-7372C490526E}"/>
                  </a:ext>
                </a:extLst>
              </p:cNvPr>
              <p:cNvSpPr txBox="1">
                <a:spLocks noChangeArrowheads="1"/>
              </p:cNvSpPr>
              <p:nvPr/>
            </p:nvSpPr>
            <p:spPr bwMode="auto">
              <a:xfrm>
                <a:off x="5637931" y="7354864"/>
                <a:ext cx="4587614" cy="2132036"/>
              </a:xfrm>
              <a:prstGeom prst="rect">
                <a:avLst/>
              </a:prstGeom>
              <a:no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25" b="1" dirty="0">
                    <a:latin typeface="Arial" panose="020B0604020202020204" pitchFamily="34" charset="0"/>
                    <a:ea typeface="Calibri" panose="020F0502020204030204" pitchFamily="34" charset="0"/>
                    <a:cs typeface="Times New Roman" panose="02020603050405020304" pitchFamily="18" charset="0"/>
                  </a:rPr>
                  <a:t>Arrays</a:t>
                </a:r>
                <a:endParaRPr lang="en-GB" sz="825"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GB" sz="5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Concrete and pictorial arrays demonstrate the </a:t>
                </a:r>
                <a:r>
                  <a:rPr lang="en-GB" sz="900" b="1" dirty="0">
                    <a:latin typeface="Arial" panose="020B0604020202020204" pitchFamily="34" charset="0"/>
                    <a:ea typeface="Calibri" panose="020F0502020204030204" pitchFamily="34" charset="0"/>
                    <a:cs typeface="Times New Roman" panose="02020603050405020304" pitchFamily="18" charset="0"/>
                  </a:rPr>
                  <a:t>commutativity</a:t>
                </a:r>
                <a:r>
                  <a:rPr lang="en-GB" sz="900" dirty="0">
                    <a:latin typeface="Arial" panose="020B0604020202020204" pitchFamily="34" charset="0"/>
                    <a:ea typeface="Calibri" panose="020F0502020204030204" pitchFamily="34" charset="0"/>
                    <a:cs typeface="Times New Roman" panose="02020603050405020304" pitchFamily="18" charset="0"/>
                  </a:rPr>
                  <a:t> of multiplication and </a:t>
                </a:r>
                <a:r>
                  <a:rPr lang="en-GB" sz="900" b="1" dirty="0">
                    <a:latin typeface="Arial" panose="020B0604020202020204" pitchFamily="34" charset="0"/>
                    <a:ea typeface="Calibri" panose="020F0502020204030204" pitchFamily="34" charset="0"/>
                    <a:cs typeface="Times New Roman" panose="02020603050405020304" pitchFamily="18" charset="0"/>
                  </a:rPr>
                  <a:t>inverse relationship </a:t>
                </a:r>
                <a:r>
                  <a:rPr lang="en-GB" sz="900" dirty="0">
                    <a:latin typeface="Arial" panose="020B0604020202020204" pitchFamily="34" charset="0"/>
                    <a:ea typeface="Calibri" panose="020F0502020204030204" pitchFamily="34" charset="0"/>
                    <a:cs typeface="Times New Roman" panose="02020603050405020304" pitchFamily="18" charset="0"/>
                  </a:rPr>
                  <a:t>of multiplication and division. Pupils should be familiar with considering rows and columns. </a:t>
                </a:r>
                <a:r>
                  <a:rPr lang="en-GB" sz="900" b="1" dirty="0">
                    <a:latin typeface="Arial" panose="020B0604020202020204" pitchFamily="34" charset="0"/>
                    <a:ea typeface="Calibri" panose="020F0502020204030204" pitchFamily="34" charset="0"/>
                    <a:cs typeface="Times New Roman" panose="02020603050405020304" pitchFamily="18" charset="0"/>
                  </a:rPr>
                  <a:t>Part-whole language </a:t>
                </a:r>
                <a:r>
                  <a:rPr lang="en-GB" sz="900" dirty="0">
                    <a:latin typeface="Arial" panose="020B0604020202020204" pitchFamily="34" charset="0"/>
                    <a:ea typeface="Calibri" panose="020F0502020204030204" pitchFamily="34" charset="0"/>
                    <a:cs typeface="Times New Roman" panose="02020603050405020304" pitchFamily="18" charset="0"/>
                  </a:rPr>
                  <a:t>may be used alongside.</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GB" sz="825" i="1" dirty="0">
                  <a:latin typeface="Arial" panose="020B0604020202020204" pitchFamily="34" charset="0"/>
                  <a:ea typeface="Calibri" panose="020F0502020204030204" pitchFamily="34" charset="0"/>
                  <a:cs typeface="Times New Roman" panose="02020603050405020304" pitchFamily="18" charset="0"/>
                </a:endParaRPr>
              </a:p>
              <a:p>
                <a:pPr marL="842942">
                  <a:lnSpc>
                    <a:spcPct val="107000"/>
                  </a:lnSpc>
                  <a:spcAft>
                    <a:spcPts val="600"/>
                  </a:spcAft>
                </a:pPr>
                <a:r>
                  <a:rPr lang="en-GB" sz="900" i="1" dirty="0">
                    <a:latin typeface="Arial" panose="020B0604020202020204" pitchFamily="34" charset="0"/>
                    <a:ea typeface="Calibri" panose="020F0502020204030204" pitchFamily="34" charset="0"/>
                    <a:cs typeface="Times New Roman" panose="02020603050405020304" pitchFamily="18" charset="0"/>
                  </a:rPr>
                  <a:t>	There are four parts/groups each with a value of three. The whole is 	</a:t>
                </a:r>
                <a14:m>
                  <m:oMath xmlns:m="http://schemas.openxmlformats.org/officeDocument/2006/math">
                    <m:r>
                      <a:rPr lang="en-GB" sz="900" i="1" dirty="0" smtClean="0">
                        <a:latin typeface="Cambria Math" panose="02040503050406030204" pitchFamily="18" charset="0"/>
                        <a:ea typeface="Calibri" panose="020F0502020204030204" pitchFamily="34" charset="0"/>
                        <a:cs typeface="Times New Roman" panose="02020603050405020304" pitchFamily="18" charset="0"/>
                      </a:rPr>
                      <m:t>12</m:t>
                    </m:r>
                  </m:oMath>
                </a14:m>
                <a:r>
                  <a:rPr lang="en-GB" sz="900" i="1" dirty="0">
                    <a:latin typeface="Arial" panose="020B0604020202020204" pitchFamily="34" charset="0"/>
                    <a:ea typeface="Calibri" panose="020F0502020204030204" pitchFamily="34" charset="0"/>
                    <a:cs typeface="Times New Roman" panose="02020603050405020304" pitchFamily="18" charset="0"/>
                  </a:rPr>
                  <a:t>. Four multiplied by three is equal to </a:t>
                </a:r>
                <a14:m>
                  <m:oMath xmlns:m="http://schemas.openxmlformats.org/officeDocument/2006/math">
                    <m:r>
                      <a:rPr lang="en-GB" sz="900" i="1" dirty="0" smtClean="0">
                        <a:latin typeface="Cambria Math" panose="02040503050406030204" pitchFamily="18" charset="0"/>
                        <a:ea typeface="Calibri" panose="020F0502020204030204" pitchFamily="34" charset="0"/>
                        <a:cs typeface="Times New Roman" panose="02020603050405020304" pitchFamily="18" charset="0"/>
                      </a:rPr>
                      <m:t>12</m:t>
                    </m:r>
                  </m:oMath>
                </a14:m>
                <a:r>
                  <a:rPr lang="en-GB" sz="900" i="1" dirty="0">
                    <a:latin typeface="Arial" panose="020B0604020202020204" pitchFamily="34" charset="0"/>
                    <a:ea typeface="Calibri" panose="020F0502020204030204" pitchFamily="34" charset="0"/>
                    <a:cs typeface="Times New Roman" panose="02020603050405020304" pitchFamily="18" charset="0"/>
                  </a:rPr>
                  <a:t>.</a:t>
                </a:r>
              </a:p>
              <a:p>
                <a:pPr marL="842942">
                  <a:lnSpc>
                    <a:spcPct val="107000"/>
                  </a:lnSpc>
                  <a:spcAft>
                    <a:spcPts val="600"/>
                  </a:spcAft>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842942">
                  <a:lnSpc>
                    <a:spcPct val="107000"/>
                  </a:lnSpc>
                  <a:spcAft>
                    <a:spcPts val="600"/>
                  </a:spcAft>
                </a:pPr>
                <a:r>
                  <a:rPr lang="en-GB" sz="900" i="1" dirty="0">
                    <a:latin typeface="Arial" panose="020B0604020202020204" pitchFamily="34" charset="0"/>
                    <a:ea typeface="Calibri" panose="020F0502020204030204" pitchFamily="34" charset="0"/>
                    <a:cs typeface="Times New Roman" panose="02020603050405020304" pitchFamily="18" charset="0"/>
                  </a:rPr>
                  <a:t>	The whole is </a:t>
                </a:r>
                <a14:m>
                  <m:oMath xmlns:m="http://schemas.openxmlformats.org/officeDocument/2006/math">
                    <m:r>
                      <a:rPr lang="en-GB" sz="900" i="1" dirty="0" smtClean="0">
                        <a:latin typeface="Cambria Math" panose="02040503050406030204" pitchFamily="18" charset="0"/>
                        <a:ea typeface="Calibri" panose="020F0502020204030204" pitchFamily="34" charset="0"/>
                        <a:cs typeface="Times New Roman" panose="02020603050405020304" pitchFamily="18" charset="0"/>
                      </a:rPr>
                      <m:t>12</m:t>
                    </m:r>
                  </m:oMath>
                </a14:m>
                <a:r>
                  <a:rPr lang="en-GB" sz="900" i="1" dirty="0">
                    <a:latin typeface="Arial" panose="020B0604020202020204" pitchFamily="34" charset="0"/>
                    <a:ea typeface="Calibri" panose="020F0502020204030204" pitchFamily="34" charset="0"/>
                    <a:cs typeface="Times New Roman" panose="02020603050405020304" pitchFamily="18" charset="0"/>
                  </a:rPr>
                  <a:t>. There are three parts/groups each with a value of </a:t>
                </a:r>
                <a14:m>
                  <m:oMath xmlns:m="http://schemas.openxmlformats.org/officeDocument/2006/math">
                    <m:r>
                      <a:rPr lang="en-GB" sz="900" i="1" dirty="0" smtClean="0">
                        <a:latin typeface="Cambria Math" panose="02040503050406030204" pitchFamily="18" charset="0"/>
                        <a:ea typeface="Calibri" panose="020F0502020204030204" pitchFamily="34" charset="0"/>
                        <a:cs typeface="Times New Roman" panose="02020603050405020304" pitchFamily="18" charset="0"/>
                      </a:rPr>
                      <m:t>4</m:t>
                    </m:r>
                  </m:oMath>
                </a14:m>
                <a:r>
                  <a:rPr lang="en-GB" sz="900" i="1"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GB" sz="900" i="1" dirty="0" smtClean="0">
                        <a:latin typeface="Cambria Math" panose="02040503050406030204" pitchFamily="18" charset="0"/>
                        <a:ea typeface="Calibri" panose="020F0502020204030204" pitchFamily="34" charset="0"/>
                        <a:cs typeface="Times New Roman" panose="02020603050405020304" pitchFamily="18" charset="0"/>
                      </a:rPr>
                      <m:t>12</m:t>
                    </m:r>
                  </m:oMath>
                </a14:m>
                <a:r>
                  <a:rPr lang="en-GB" sz="900" i="1" dirty="0">
                    <a:latin typeface="Arial" panose="020B0604020202020204" pitchFamily="34" charset="0"/>
                    <a:ea typeface="Calibri" panose="020F0502020204030204" pitchFamily="34" charset="0"/>
                    <a:cs typeface="Times New Roman" panose="02020603050405020304" pitchFamily="18" charset="0"/>
                  </a:rPr>
                  <a:t> divided by three is equal to four. One third of </a:t>
                </a:r>
                <a14:m>
                  <m:oMath xmlns:m="http://schemas.openxmlformats.org/officeDocument/2006/math">
                    <m:r>
                      <a:rPr lang="en-GB" sz="900" i="1" dirty="0" smtClean="0">
                        <a:latin typeface="Cambria Math" panose="02040503050406030204" pitchFamily="18" charset="0"/>
                        <a:ea typeface="Calibri" panose="020F0502020204030204" pitchFamily="34" charset="0"/>
                        <a:cs typeface="Times New Roman" panose="02020603050405020304" pitchFamily="18" charset="0"/>
                      </a:rPr>
                      <m:t>12</m:t>
                    </m:r>
                  </m:oMath>
                </a14:m>
                <a:r>
                  <a:rPr lang="en-GB" sz="900" i="1" dirty="0">
                    <a:latin typeface="Arial" panose="020B0604020202020204" pitchFamily="34" charset="0"/>
                    <a:ea typeface="Calibri" panose="020F0502020204030204" pitchFamily="34" charset="0"/>
                    <a:cs typeface="Times New Roman" panose="02020603050405020304" pitchFamily="18" charset="0"/>
                  </a:rPr>
                  <a:t> is equal to four.</a:t>
                </a:r>
                <a:endParaRPr lang="en-GB" sz="9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 Box 2">
                <a:extLst>
                  <a:ext uri="{FF2B5EF4-FFF2-40B4-BE49-F238E27FC236}">
                    <a16:creationId xmlns="" xmlns:a16="http://schemas.microsoft.com/office/drawing/2014/main" xmlns:a14="http://schemas.microsoft.com/office/drawing/2010/main" id="{7242BB97-0634-490D-9695-7372C490526E}"/>
                  </a:ext>
                </a:extLst>
              </p:cNvPr>
              <p:cNvSpPr txBox="1">
                <a:spLocks noRot="1" noChangeAspect="1" noMove="1" noResize="1" noEditPoints="1" noAdjustHandles="1" noChangeArrowheads="1" noChangeShapeType="1" noTextEdit="1"/>
              </p:cNvSpPr>
              <p:nvPr/>
            </p:nvSpPr>
            <p:spPr bwMode="auto">
              <a:xfrm>
                <a:off x="5637931" y="7354864"/>
                <a:ext cx="4587614" cy="2132036"/>
              </a:xfrm>
              <a:prstGeom prst="rect">
                <a:avLst/>
              </a:prstGeom>
              <a:blipFill rotWithShape="1">
                <a:blip r:embed="rId4"/>
                <a:stretch>
                  <a:fillRect l="-265" t="-285"/>
                </a:stretch>
              </a:blipFill>
              <a:ln w="9525">
                <a:solidFill>
                  <a:srgbClr val="000000"/>
                </a:solidFill>
                <a:miter lim="800000"/>
                <a:headEnd/>
                <a:tailEnd/>
              </a:ln>
            </p:spPr>
            <p:txBody>
              <a:bodyPr/>
              <a:lstStyle/>
              <a:p>
                <a:r>
                  <a:rPr lang="en-GB">
                    <a:noFill/>
                  </a:rPr>
                  <a:t> </a:t>
                </a:r>
              </a:p>
            </p:txBody>
          </p:sp>
        </mc:Fallback>
      </mc:AlternateContent>
      <p:grpSp>
        <p:nvGrpSpPr>
          <p:cNvPr id="2370" name="Group 2369">
            <a:extLst>
              <a:ext uri="{FF2B5EF4-FFF2-40B4-BE49-F238E27FC236}">
                <a16:creationId xmlns:a16="http://schemas.microsoft.com/office/drawing/2014/main" id="{B6BF2F8D-6509-40F6-87BA-CAE4D0E37974}"/>
              </a:ext>
            </a:extLst>
          </p:cNvPr>
          <p:cNvGrpSpPr/>
          <p:nvPr/>
        </p:nvGrpSpPr>
        <p:grpSpPr>
          <a:xfrm>
            <a:off x="5752497" y="8204454"/>
            <a:ext cx="707175" cy="988072"/>
            <a:chOff x="8371584" y="4283070"/>
            <a:chExt cx="942900" cy="1317429"/>
          </a:xfrm>
          <a:solidFill>
            <a:srgbClr val="0070C0"/>
          </a:solidFill>
        </p:grpSpPr>
        <p:sp>
          <p:nvSpPr>
            <p:cNvPr id="27" name="Oval 26">
              <a:extLst>
                <a:ext uri="{FF2B5EF4-FFF2-40B4-BE49-F238E27FC236}">
                  <a16:creationId xmlns:a16="http://schemas.microsoft.com/office/drawing/2014/main" id="{2D21F937-BD60-4F74-9AE3-754BE8C2D201}"/>
                </a:ext>
              </a:extLst>
            </p:cNvPr>
            <p:cNvSpPr/>
            <p:nvPr/>
          </p:nvSpPr>
          <p:spPr>
            <a:xfrm>
              <a:off x="8371584" y="4620332"/>
              <a:ext cx="295200" cy="2951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8" name="Oval 27">
              <a:extLst>
                <a:ext uri="{FF2B5EF4-FFF2-40B4-BE49-F238E27FC236}">
                  <a16:creationId xmlns:a16="http://schemas.microsoft.com/office/drawing/2014/main" id="{8B985013-502A-473F-A6DF-C99139D888D9}"/>
                </a:ext>
              </a:extLst>
            </p:cNvPr>
            <p:cNvSpPr/>
            <p:nvPr/>
          </p:nvSpPr>
          <p:spPr>
            <a:xfrm>
              <a:off x="8695434" y="4620332"/>
              <a:ext cx="295200" cy="2951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9" name="Oval 28">
              <a:extLst>
                <a:ext uri="{FF2B5EF4-FFF2-40B4-BE49-F238E27FC236}">
                  <a16:creationId xmlns:a16="http://schemas.microsoft.com/office/drawing/2014/main" id="{7FB9BF03-2A76-4D4E-BEFB-101D7540F85C}"/>
                </a:ext>
              </a:extLst>
            </p:cNvPr>
            <p:cNvSpPr/>
            <p:nvPr/>
          </p:nvSpPr>
          <p:spPr>
            <a:xfrm>
              <a:off x="9019284" y="4620332"/>
              <a:ext cx="295200" cy="2951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4" name="Oval 23">
              <a:extLst>
                <a:ext uri="{FF2B5EF4-FFF2-40B4-BE49-F238E27FC236}">
                  <a16:creationId xmlns:a16="http://schemas.microsoft.com/office/drawing/2014/main" id="{DDD5D220-B069-407C-BC78-BF056511DF27}"/>
                </a:ext>
              </a:extLst>
            </p:cNvPr>
            <p:cNvSpPr/>
            <p:nvPr/>
          </p:nvSpPr>
          <p:spPr>
            <a:xfrm>
              <a:off x="8371584" y="4968133"/>
              <a:ext cx="295200" cy="2951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5" name="Oval 24">
              <a:extLst>
                <a:ext uri="{FF2B5EF4-FFF2-40B4-BE49-F238E27FC236}">
                  <a16:creationId xmlns:a16="http://schemas.microsoft.com/office/drawing/2014/main" id="{C5553824-B9FE-4EC4-ADEF-37D05E7B2817}"/>
                </a:ext>
              </a:extLst>
            </p:cNvPr>
            <p:cNvSpPr/>
            <p:nvPr/>
          </p:nvSpPr>
          <p:spPr>
            <a:xfrm>
              <a:off x="8695434" y="4968133"/>
              <a:ext cx="295200" cy="2951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6" name="Oval 25">
              <a:extLst>
                <a:ext uri="{FF2B5EF4-FFF2-40B4-BE49-F238E27FC236}">
                  <a16:creationId xmlns:a16="http://schemas.microsoft.com/office/drawing/2014/main" id="{E50FB17B-E223-4190-933B-7E7CE4A3A14B}"/>
                </a:ext>
              </a:extLst>
            </p:cNvPr>
            <p:cNvSpPr/>
            <p:nvPr/>
          </p:nvSpPr>
          <p:spPr>
            <a:xfrm>
              <a:off x="9019284" y="4968133"/>
              <a:ext cx="295200" cy="2951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1" name="Oval 20">
              <a:extLst>
                <a:ext uri="{FF2B5EF4-FFF2-40B4-BE49-F238E27FC236}">
                  <a16:creationId xmlns:a16="http://schemas.microsoft.com/office/drawing/2014/main" id="{A86E833E-C029-4B4C-ADC1-CBA0576390AE}"/>
                </a:ext>
              </a:extLst>
            </p:cNvPr>
            <p:cNvSpPr/>
            <p:nvPr/>
          </p:nvSpPr>
          <p:spPr>
            <a:xfrm>
              <a:off x="8371584" y="5305395"/>
              <a:ext cx="295200" cy="2951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2" name="Oval 21">
              <a:extLst>
                <a:ext uri="{FF2B5EF4-FFF2-40B4-BE49-F238E27FC236}">
                  <a16:creationId xmlns:a16="http://schemas.microsoft.com/office/drawing/2014/main" id="{D49D5E6E-4357-4984-B8C5-72FBF8514742}"/>
                </a:ext>
              </a:extLst>
            </p:cNvPr>
            <p:cNvSpPr/>
            <p:nvPr/>
          </p:nvSpPr>
          <p:spPr>
            <a:xfrm>
              <a:off x="8695434" y="5305395"/>
              <a:ext cx="295200" cy="2951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3" name="Oval 22">
              <a:extLst>
                <a:ext uri="{FF2B5EF4-FFF2-40B4-BE49-F238E27FC236}">
                  <a16:creationId xmlns:a16="http://schemas.microsoft.com/office/drawing/2014/main" id="{CBD1DBA9-9527-4AD6-944D-25A38D4CFD17}"/>
                </a:ext>
              </a:extLst>
            </p:cNvPr>
            <p:cNvSpPr/>
            <p:nvPr/>
          </p:nvSpPr>
          <p:spPr>
            <a:xfrm>
              <a:off x="9019284" y="5305395"/>
              <a:ext cx="295200" cy="2951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18" name="Oval 17">
              <a:extLst>
                <a:ext uri="{FF2B5EF4-FFF2-40B4-BE49-F238E27FC236}">
                  <a16:creationId xmlns:a16="http://schemas.microsoft.com/office/drawing/2014/main" id="{34A24E1D-EFE2-4CF6-A092-232F7FCA255D}"/>
                </a:ext>
              </a:extLst>
            </p:cNvPr>
            <p:cNvSpPr/>
            <p:nvPr/>
          </p:nvSpPr>
          <p:spPr>
            <a:xfrm>
              <a:off x="8371584" y="4283070"/>
              <a:ext cx="295200" cy="2951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19" name="Oval 18">
              <a:extLst>
                <a:ext uri="{FF2B5EF4-FFF2-40B4-BE49-F238E27FC236}">
                  <a16:creationId xmlns:a16="http://schemas.microsoft.com/office/drawing/2014/main" id="{C8689C3C-539C-4F39-A456-3A51B065A831}"/>
                </a:ext>
              </a:extLst>
            </p:cNvPr>
            <p:cNvSpPr/>
            <p:nvPr/>
          </p:nvSpPr>
          <p:spPr>
            <a:xfrm>
              <a:off x="8695434" y="4283070"/>
              <a:ext cx="295200" cy="2951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0" name="Oval 19">
              <a:extLst>
                <a:ext uri="{FF2B5EF4-FFF2-40B4-BE49-F238E27FC236}">
                  <a16:creationId xmlns:a16="http://schemas.microsoft.com/office/drawing/2014/main" id="{C26CD3DE-A90D-48CC-ABB4-8ECAC1F27B63}"/>
                </a:ext>
              </a:extLst>
            </p:cNvPr>
            <p:cNvSpPr/>
            <p:nvPr/>
          </p:nvSpPr>
          <p:spPr>
            <a:xfrm>
              <a:off x="9019284" y="4283070"/>
              <a:ext cx="295200" cy="2951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grpSp>
      <p:sp>
        <p:nvSpPr>
          <p:cNvPr id="30" name="Text Box 330">
            <a:extLst>
              <a:ext uri="{FF2B5EF4-FFF2-40B4-BE49-F238E27FC236}">
                <a16:creationId xmlns:a16="http://schemas.microsoft.com/office/drawing/2014/main" id="{D540CB07-5770-43B9-B8B5-DA7F2DB45804}"/>
              </a:ext>
            </a:extLst>
          </p:cNvPr>
          <p:cNvSpPr txBox="1">
            <a:spLocks noChangeArrowheads="1"/>
          </p:cNvSpPr>
          <p:nvPr/>
        </p:nvSpPr>
        <p:spPr bwMode="auto">
          <a:xfrm>
            <a:off x="10391352" y="114300"/>
            <a:ext cx="2187501" cy="4929735"/>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Part-whole language and representations</a:t>
            </a:r>
          </a:p>
          <a:p>
            <a:pPr defTabSz="685783" eaLnBrk="0" fontAlgn="base" hangingPunct="0">
              <a:spcBef>
                <a:spcPct val="0"/>
              </a:spcBef>
              <a:spcAft>
                <a:spcPct val="0"/>
              </a:spcAft>
            </a:pPr>
            <a:endParaRPr lang="en-US" altLang="en-US" sz="5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A part-whole model is used to represent the relationship between numbers in all four operations. The model is made of a </a:t>
            </a:r>
            <a:r>
              <a:rPr lang="en-US" altLang="en-US" sz="900" b="1" dirty="0">
                <a:latin typeface="Arial" panose="020B0604020202020204" pitchFamily="34" charset="0"/>
                <a:ea typeface="Calibri" panose="020F0502020204030204" pitchFamily="34" charset="0"/>
                <a:cs typeface="Arial" panose="020B0604020202020204" pitchFamily="34" charset="0"/>
              </a:rPr>
              <a:t>whole</a:t>
            </a:r>
            <a:r>
              <a:rPr lang="en-US" altLang="en-US" sz="900" dirty="0">
                <a:latin typeface="Arial" panose="020B0604020202020204" pitchFamily="34" charset="0"/>
                <a:ea typeface="Calibri" panose="020F0502020204030204" pitchFamily="34" charset="0"/>
                <a:cs typeface="Arial" panose="020B0604020202020204" pitchFamily="34" charset="0"/>
              </a:rPr>
              <a:t> and two or more </a:t>
            </a:r>
            <a:r>
              <a:rPr lang="en-US" altLang="en-US" sz="900" b="1" dirty="0">
                <a:latin typeface="Arial" panose="020B0604020202020204" pitchFamily="34" charset="0"/>
                <a:ea typeface="Calibri" panose="020F0502020204030204" pitchFamily="34" charset="0"/>
                <a:cs typeface="Arial" panose="020B0604020202020204" pitchFamily="34" charset="0"/>
              </a:rPr>
              <a:t>parts</a:t>
            </a:r>
            <a:r>
              <a:rPr lang="en-US" altLang="en-US" sz="900" dirty="0">
                <a:latin typeface="Arial" panose="020B0604020202020204" pitchFamily="34" charset="0"/>
                <a:ea typeface="Calibri" panose="020F0502020204030204" pitchFamily="34" charset="0"/>
                <a:cs typeface="Arial" panose="020B0604020202020204" pitchFamily="34" charset="0"/>
              </a:rPr>
              <a:t>.</a:t>
            </a: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	    The whole is ten. One 	     part is six and one part 	     is four. Six plus four is 	     equal to ten.</a:t>
            </a:r>
          </a:p>
          <a:p>
            <a:pPr defTabSz="685783" eaLnBrk="0" fontAlgn="base" hangingPunct="0">
              <a:spcBef>
                <a:spcPct val="0"/>
              </a:spcBef>
              <a:spcAft>
                <a:spcPct val="0"/>
              </a:spcAft>
            </a:pPr>
            <a:endParaRPr lang="en-US" altLang="en-US" sz="900" i="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By moving the manipulatives the model represents subtraction.</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	    </a:t>
            </a:r>
            <a:r>
              <a:rPr lang="en-US" altLang="en-US" sz="900" i="1" dirty="0">
                <a:latin typeface="Arial" panose="020B0604020202020204" pitchFamily="34" charset="0"/>
                <a:ea typeface="Calibri" panose="020F0502020204030204" pitchFamily="34" charset="0"/>
                <a:cs typeface="Arial" panose="020B0604020202020204" pitchFamily="34" charset="0"/>
              </a:rPr>
              <a:t>The whole is ten. I 	     subtract one part of 	     six. The missing part is 	     four. Ten subtract six 	     is equal to four.</a:t>
            </a:r>
          </a:p>
          <a:p>
            <a:pPr defTabSz="685783" eaLnBrk="0" fontAlgn="base" hangingPunct="0">
              <a:spcBef>
                <a:spcPct val="0"/>
              </a:spcBef>
              <a:spcAft>
                <a:spcPct val="0"/>
              </a:spcAft>
            </a:pPr>
            <a:endParaRPr lang="en-US" altLang="en-US" sz="900" i="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Multiplication, division and fractions of quantities can be represented using multiple equal parts.</a:t>
            </a:r>
            <a:endParaRPr lang="en-US" altLang="en-US" sz="900" dirty="0"/>
          </a:p>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	</a:t>
            </a:r>
            <a:endParaRPr lang="en-US" altLang="en-US" sz="900" dirty="0">
              <a:latin typeface="Arial" panose="020B0604020202020204" pitchFamily="34" charset="0"/>
            </a:endParaRPr>
          </a:p>
        </p:txBody>
      </p:sp>
      <p:pic>
        <p:nvPicPr>
          <p:cNvPr id="2377" name="Picture 127">
            <a:extLst>
              <a:ext uri="{FF2B5EF4-FFF2-40B4-BE49-F238E27FC236}">
                <a16:creationId xmlns:a16="http://schemas.microsoft.com/office/drawing/2014/main" id="{452E5F3B-C54E-4075-B87E-8802DB613E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59088" y="1182357"/>
            <a:ext cx="783431" cy="783431"/>
          </a:xfrm>
          <a:prstGeom prst="rect">
            <a:avLst/>
          </a:prstGeom>
          <a:solidFill>
            <a:schemeClr val="accent1">
              <a:lumMod val="20000"/>
              <a:lumOff val="80000"/>
            </a:schemeClr>
          </a:solidFill>
        </p:spPr>
      </p:pic>
      <p:pic>
        <p:nvPicPr>
          <p:cNvPr id="2058" name="Picture 235">
            <a:extLst>
              <a:ext uri="{FF2B5EF4-FFF2-40B4-BE49-F238E27FC236}">
                <a16:creationId xmlns:a16="http://schemas.microsoft.com/office/drawing/2014/main" id="{ABBF921D-3BC5-44CD-A283-35D643BC9F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59088" y="2437489"/>
            <a:ext cx="783431" cy="783431"/>
          </a:xfrm>
          <a:prstGeom prst="rect">
            <a:avLst/>
          </a:prstGeom>
          <a:solidFill>
            <a:schemeClr val="accent1">
              <a:lumMod val="20000"/>
              <a:lumOff val="80000"/>
            </a:schemeClr>
          </a:solidFill>
        </p:spPr>
      </p:pic>
      <p:pic>
        <p:nvPicPr>
          <p:cNvPr id="2057" name="Picture 237">
            <a:extLst>
              <a:ext uri="{FF2B5EF4-FFF2-40B4-BE49-F238E27FC236}">
                <a16:creationId xmlns:a16="http://schemas.microsoft.com/office/drawing/2014/main" id="{3CD41419-CF0E-4173-B292-1DC7CEC324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53731" y="3863608"/>
            <a:ext cx="756047" cy="783431"/>
          </a:xfrm>
          <a:prstGeom prst="rect">
            <a:avLst/>
          </a:prstGeom>
          <a:solidFill>
            <a:schemeClr val="accent1">
              <a:lumMod val="20000"/>
              <a:lumOff val="80000"/>
            </a:schemeClr>
          </a:solidFill>
        </p:spPr>
      </p:pic>
      <p:pic>
        <p:nvPicPr>
          <p:cNvPr id="2049" name="Picture 238">
            <a:extLst>
              <a:ext uri="{FF2B5EF4-FFF2-40B4-BE49-F238E27FC236}">
                <a16:creationId xmlns:a16="http://schemas.microsoft.com/office/drawing/2014/main" id="{344D0608-ECBA-4D30-A34B-256A1BD66C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660" y="8076130"/>
            <a:ext cx="757815" cy="665022"/>
          </a:xfrm>
          <a:prstGeom prst="rect">
            <a:avLst/>
          </a:prstGeom>
          <a:noFill/>
        </p:spPr>
      </p:pic>
      <p:pic>
        <p:nvPicPr>
          <p:cNvPr id="2050" name="Picture 239">
            <a:extLst>
              <a:ext uri="{FF2B5EF4-FFF2-40B4-BE49-F238E27FC236}">
                <a16:creationId xmlns:a16="http://schemas.microsoft.com/office/drawing/2014/main" id="{C1324934-C28E-4F15-83E8-A28F4DEF9235}"/>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443998">
            <a:off x="3728170" y="8335065"/>
            <a:ext cx="785338" cy="897528"/>
          </a:xfrm>
          <a:prstGeom prst="rect">
            <a:avLst/>
          </a:prstGeom>
          <a:noFill/>
        </p:spPr>
      </p:pic>
      <p:pic>
        <p:nvPicPr>
          <p:cNvPr id="2052" name="Picture 387">
            <a:extLst>
              <a:ext uri="{FF2B5EF4-FFF2-40B4-BE49-F238E27FC236}">
                <a16:creationId xmlns:a16="http://schemas.microsoft.com/office/drawing/2014/main" id="{E45F0306-A432-40E5-B7AD-2BA41616DD17}"/>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31755" y="6349222"/>
            <a:ext cx="1365647" cy="1056085"/>
          </a:xfrm>
          <a:prstGeom prst="rect">
            <a:avLst/>
          </a:prstGeom>
          <a:noFill/>
        </p:spPr>
      </p:pic>
      <p:pic>
        <p:nvPicPr>
          <p:cNvPr id="2055" name="Picture 388">
            <a:extLst>
              <a:ext uri="{FF2B5EF4-FFF2-40B4-BE49-F238E27FC236}">
                <a16:creationId xmlns:a16="http://schemas.microsoft.com/office/drawing/2014/main" id="{184E1EEA-3BEB-4DF6-9EF8-4C9356334C77}"/>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61933" y="8063931"/>
            <a:ext cx="1879997" cy="828675"/>
          </a:xfrm>
          <a:prstGeom prst="rect">
            <a:avLst/>
          </a:prstGeom>
          <a:noFill/>
        </p:spPr>
      </p:pic>
      <mc:AlternateContent xmlns:mc="http://schemas.openxmlformats.org/markup-compatibility/2006" xmlns:a14="http://schemas.microsoft.com/office/drawing/2010/main">
        <mc:Choice Requires="a14">
          <p:sp>
            <p:nvSpPr>
              <p:cNvPr id="39" name="Text Box 2">
                <a:extLst>
                  <a:ext uri="{FF2B5EF4-FFF2-40B4-BE49-F238E27FC236}">
                    <a16:creationId xmlns:a16="http://schemas.microsoft.com/office/drawing/2014/main" id="{0861A643-B26D-46EB-B91A-CD55F80BCC4C}"/>
                  </a:ext>
                </a:extLst>
              </p:cNvPr>
              <p:cNvSpPr txBox="1">
                <a:spLocks noChangeArrowheads="1"/>
              </p:cNvSpPr>
              <p:nvPr/>
            </p:nvSpPr>
            <p:spPr bwMode="auto">
              <a:xfrm>
                <a:off x="204748" y="5044262"/>
                <a:ext cx="3409200" cy="2139767"/>
              </a:xfrm>
              <a:prstGeom prst="rect">
                <a:avLst/>
              </a:prstGeom>
              <a:no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The ‘make 10’ strategy</a:t>
                </a:r>
              </a:p>
              <a:p>
                <a:pPr>
                  <a:lnSpc>
                    <a:spcPct val="107000"/>
                  </a:lnSpc>
                </a:pPr>
                <a:endParaRPr lang="en-GB" sz="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apply number bonds to 10 to calculate how many more/less to the next multiple of ten. They partition the part into two parts to calculate mentally. Using concrete or pictorial representations can scaffold thinking.</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900" i="1" dirty="0">
                  <a:latin typeface="Cambria Math" panose="02040503050406030204" pitchFamily="18" charset="0"/>
                  <a:ea typeface="Calibri" panose="020F0502020204030204" pitchFamily="34" charset="0"/>
                  <a:cs typeface="Arial" panose="020B0604020202020204" pitchFamily="34" charset="0"/>
                </a:endParaRPr>
              </a:p>
              <a:p>
                <a:pPr>
                  <a:lnSpc>
                    <a:spcPct val="107000"/>
                  </a:lnSpc>
                  <a:spcAft>
                    <a:spcPts val="600"/>
                  </a:spcAft>
                </a:pPr>
                <a14:m>
                  <m:oMath xmlns:m="http://schemas.openxmlformats.org/officeDocument/2006/math">
                    <m:r>
                      <a:rPr lang="en-GB" sz="900" i="1">
                        <a:latin typeface="Cambria Math" panose="02040503050406030204" pitchFamily="18" charset="0"/>
                        <a:ea typeface="Calibri" panose="020F0502020204030204" pitchFamily="34" charset="0"/>
                        <a:cs typeface="Arial" panose="020B0604020202020204" pitchFamily="34" charset="0"/>
                      </a:rPr>
                      <m:t>36+27= ?</m:t>
                    </m:r>
                  </m:oMath>
                </a14:m>
                <a:r>
                  <a:rPr lang="en-GB" sz="900" i="1" dirty="0">
                    <a:latin typeface="Arial" panose="020B0604020202020204" pitchFamily="34" charset="0"/>
                    <a:ea typeface="Times New Roman" panose="02020603050405020304" pitchFamily="18" charset="0"/>
                    <a:cs typeface="Times New Roman" panose="02020603050405020304" pitchFamily="18" charset="0"/>
                  </a:rPr>
                  <a:t> I can partition 27 into 4 and 23. 36 plus 4 is equal to 40. 40 plus 23 is equal to 63.</a:t>
                </a:r>
                <a:r>
                  <a:rPr lang="en-GB" sz="900" dirty="0">
                    <a:latin typeface="Arial" panose="020B0604020202020204" pitchFamily="34" charset="0"/>
                    <a:ea typeface="Times New Roman" panose="02020603050405020304" pitchFamily="18" charset="0"/>
                    <a:cs typeface="Times New Roman" panose="02020603050405020304" pitchFamily="18" charset="0"/>
                  </a:rPr>
                  <a:t> </a:t>
                </a:r>
                <a:endParaRPr lang="en-GB" sz="9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9" name="Text Box 2">
                <a:extLst>
                  <a:ext uri="{FF2B5EF4-FFF2-40B4-BE49-F238E27FC236}">
                    <a16:creationId xmlns:a16="http://schemas.microsoft.com/office/drawing/2014/main" xmlns:a14="http://schemas.microsoft.com/office/drawing/2010/main" xmlns="" id="{0861A643-B26D-46EB-B91A-CD55F80BCC4C}"/>
                  </a:ext>
                </a:extLst>
              </p:cNvPr>
              <p:cNvSpPr txBox="1">
                <a:spLocks noRot="1" noChangeAspect="1" noMove="1" noResize="1" noEditPoints="1" noAdjustHandles="1" noChangeArrowheads="1" noChangeShapeType="1" noTextEdit="1"/>
              </p:cNvSpPr>
              <p:nvPr/>
            </p:nvSpPr>
            <p:spPr bwMode="auto">
              <a:xfrm>
                <a:off x="204748" y="5044262"/>
                <a:ext cx="3409200" cy="2139767"/>
              </a:xfrm>
              <a:prstGeom prst="rect">
                <a:avLst/>
              </a:prstGeom>
              <a:blipFill rotWithShape="1">
                <a:blip r:embed="rId12"/>
                <a:stretch>
                  <a:fillRect l="-535" t="-283"/>
                </a:stretch>
              </a:blipFill>
              <a:ln w="9525">
                <a:solidFill>
                  <a:srgbClr val="000000"/>
                </a:solidFill>
                <a:miter lim="800000"/>
                <a:headEnd/>
                <a:tailEnd/>
              </a:ln>
            </p:spPr>
            <p:txBody>
              <a:bodyPr/>
              <a:lstStyle/>
              <a:p>
                <a:r>
                  <a:rPr lang="en-GB">
                    <a:noFill/>
                  </a:rPr>
                  <a:t> </a:t>
                </a:r>
              </a:p>
            </p:txBody>
          </p:sp>
        </mc:Fallback>
      </mc:AlternateContent>
      <p:pic>
        <p:nvPicPr>
          <p:cNvPr id="40" name="Picture 39">
            <a:extLst>
              <a:ext uri="{FF2B5EF4-FFF2-40B4-BE49-F238E27FC236}">
                <a16:creationId xmlns:a16="http://schemas.microsoft.com/office/drawing/2014/main" id="{D2DFE742-6196-4B98-9460-26B629D240E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4826" y="6600529"/>
            <a:ext cx="1481345" cy="426244"/>
          </a:xfrm>
          <a:prstGeom prst="rect">
            <a:avLst/>
          </a:prstGeom>
          <a:noFill/>
        </p:spPr>
      </p:pic>
      <p:pic>
        <p:nvPicPr>
          <p:cNvPr id="41" name="Picture 40">
            <a:extLst>
              <a:ext uri="{FF2B5EF4-FFF2-40B4-BE49-F238E27FC236}">
                <a16:creationId xmlns:a16="http://schemas.microsoft.com/office/drawing/2014/main" id="{8456C92A-538E-4222-9CE3-FC6D2EE4492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43933" y="6386250"/>
            <a:ext cx="760036" cy="643414"/>
          </a:xfrm>
          <a:prstGeom prst="rect">
            <a:avLst/>
          </a:prstGeom>
          <a:noFill/>
        </p:spPr>
      </p:pic>
      <p:sp>
        <p:nvSpPr>
          <p:cNvPr id="43" name="Text Box 2">
            <a:extLst>
              <a:ext uri="{FF2B5EF4-FFF2-40B4-BE49-F238E27FC236}">
                <a16:creationId xmlns:a16="http://schemas.microsoft.com/office/drawing/2014/main" id="{3275597B-11C8-4B36-B9C8-274BC78F6A27}"/>
              </a:ext>
            </a:extLst>
          </p:cNvPr>
          <p:cNvSpPr txBox="1">
            <a:spLocks noChangeArrowheads="1"/>
          </p:cNvSpPr>
          <p:nvPr/>
        </p:nvSpPr>
        <p:spPr bwMode="auto">
          <a:xfrm>
            <a:off x="2557295" y="114300"/>
            <a:ext cx="7668249" cy="1487338"/>
          </a:xfrm>
          <a:prstGeom prst="rect">
            <a:avLst/>
          </a:prstGeom>
          <a:no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Dienes equipment</a:t>
            </a:r>
          </a:p>
          <a:p>
            <a:pPr>
              <a:lnSpc>
                <a:spcPct val="107000"/>
              </a:lnSpc>
            </a:pPr>
            <a:endParaRPr lang="en-GB" sz="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An important resource for demonstrating the relative size of place value columns. Supports the process of </a:t>
            </a:r>
            <a:r>
              <a:rPr lang="en-GB" sz="900" b="1" dirty="0">
                <a:latin typeface="Arial" panose="020B0604020202020204" pitchFamily="34" charset="0"/>
                <a:ea typeface="Calibri" panose="020F0502020204030204" pitchFamily="34" charset="0"/>
                <a:cs typeface="Times New Roman" panose="02020603050405020304" pitchFamily="18" charset="0"/>
              </a:rPr>
              <a:t>regrouping</a:t>
            </a:r>
            <a:r>
              <a:rPr lang="en-GB" sz="900" dirty="0">
                <a:latin typeface="Arial" panose="020B0604020202020204" pitchFamily="34" charset="0"/>
                <a:ea typeface="Calibri" panose="020F0502020204030204" pitchFamily="34" charset="0"/>
                <a:cs typeface="Times New Roman" panose="02020603050405020304" pitchFamily="18" charset="0"/>
              </a:rPr>
              <a:t> – one ten is equal to ten ones, one hundred is equal to ten tens and so on. Can also be used to represent addition and subtraction with 2- and 3-digit integers.</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825" i="1" dirty="0">
                <a:latin typeface="Arial" panose="020B0604020202020204" pitchFamily="34" charset="0"/>
                <a:ea typeface="Calibri" panose="020F0502020204030204" pitchFamily="34" charset="0"/>
                <a:cs typeface="Times New Roman" panose="02020603050405020304" pitchFamily="18" charset="0"/>
              </a:rPr>
              <a:t> </a:t>
            </a:r>
            <a:endParaRPr lang="en-GB" sz="825"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70" name="Group 69">
            <a:extLst>
              <a:ext uri="{FF2B5EF4-FFF2-40B4-BE49-F238E27FC236}">
                <a16:creationId xmlns:a16="http://schemas.microsoft.com/office/drawing/2014/main" id="{6867FA47-317D-4E98-BA75-25BDFCAFC8A2}"/>
              </a:ext>
            </a:extLst>
          </p:cNvPr>
          <p:cNvGrpSpPr/>
          <p:nvPr/>
        </p:nvGrpSpPr>
        <p:grpSpPr>
          <a:xfrm>
            <a:off x="7085904" y="949150"/>
            <a:ext cx="87727" cy="546486"/>
            <a:chOff x="359257" y="0"/>
            <a:chExt cx="324000" cy="2512147"/>
          </a:xfrm>
          <a:solidFill>
            <a:srgbClr val="0070C0"/>
          </a:solidFill>
        </p:grpSpPr>
        <p:sp>
          <p:nvSpPr>
            <p:cNvPr id="319" name="Cube 318">
              <a:extLst>
                <a:ext uri="{FF2B5EF4-FFF2-40B4-BE49-F238E27FC236}">
                  <a16:creationId xmlns:a16="http://schemas.microsoft.com/office/drawing/2014/main" id="{9761C4DE-72E2-40C8-A3FA-90B87D084FFC}"/>
                </a:ext>
              </a:extLst>
            </p:cNvPr>
            <p:cNvSpPr/>
            <p:nvPr/>
          </p:nvSpPr>
          <p:spPr>
            <a:xfrm>
              <a:off x="359257" y="2188147"/>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0" name="Cube 319">
              <a:extLst>
                <a:ext uri="{FF2B5EF4-FFF2-40B4-BE49-F238E27FC236}">
                  <a16:creationId xmlns:a16="http://schemas.microsoft.com/office/drawing/2014/main" id="{16B44635-3255-4D7E-865E-D6E0C0A15B9E}"/>
                </a:ext>
              </a:extLst>
            </p:cNvPr>
            <p:cNvSpPr/>
            <p:nvPr/>
          </p:nvSpPr>
          <p:spPr>
            <a:xfrm>
              <a:off x="359257" y="1945016"/>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1" name="Cube 320">
              <a:extLst>
                <a:ext uri="{FF2B5EF4-FFF2-40B4-BE49-F238E27FC236}">
                  <a16:creationId xmlns:a16="http://schemas.microsoft.com/office/drawing/2014/main" id="{9CFDBEBE-9070-4CEB-ABA9-8B25CAED9FDF}"/>
                </a:ext>
              </a:extLst>
            </p:cNvPr>
            <p:cNvSpPr/>
            <p:nvPr/>
          </p:nvSpPr>
          <p:spPr>
            <a:xfrm>
              <a:off x="359257" y="1701889"/>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2" name="Cube 321">
              <a:extLst>
                <a:ext uri="{FF2B5EF4-FFF2-40B4-BE49-F238E27FC236}">
                  <a16:creationId xmlns:a16="http://schemas.microsoft.com/office/drawing/2014/main" id="{BBC1EF31-5A3A-4999-9B4C-A5C0AD257D84}"/>
                </a:ext>
              </a:extLst>
            </p:cNvPr>
            <p:cNvSpPr/>
            <p:nvPr/>
          </p:nvSpPr>
          <p:spPr>
            <a:xfrm>
              <a:off x="359257" y="1458762"/>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3" name="Cube 322">
              <a:extLst>
                <a:ext uri="{FF2B5EF4-FFF2-40B4-BE49-F238E27FC236}">
                  <a16:creationId xmlns:a16="http://schemas.microsoft.com/office/drawing/2014/main" id="{64F33D82-B164-49D0-BD34-3BB119369B41}"/>
                </a:ext>
              </a:extLst>
            </p:cNvPr>
            <p:cNvSpPr/>
            <p:nvPr/>
          </p:nvSpPr>
          <p:spPr>
            <a:xfrm>
              <a:off x="359257" y="1215635"/>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4" name="Cube 323">
              <a:extLst>
                <a:ext uri="{FF2B5EF4-FFF2-40B4-BE49-F238E27FC236}">
                  <a16:creationId xmlns:a16="http://schemas.microsoft.com/office/drawing/2014/main" id="{AFD099A7-668A-43E8-9E0B-981694B480BA}"/>
                </a:ext>
              </a:extLst>
            </p:cNvPr>
            <p:cNvSpPr/>
            <p:nvPr/>
          </p:nvSpPr>
          <p:spPr>
            <a:xfrm>
              <a:off x="359257" y="972508"/>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5" name="Cube 324">
              <a:extLst>
                <a:ext uri="{FF2B5EF4-FFF2-40B4-BE49-F238E27FC236}">
                  <a16:creationId xmlns:a16="http://schemas.microsoft.com/office/drawing/2014/main" id="{C25A588B-4EEA-40D5-9A45-DDFD724B88E4}"/>
                </a:ext>
              </a:extLst>
            </p:cNvPr>
            <p:cNvSpPr/>
            <p:nvPr/>
          </p:nvSpPr>
          <p:spPr>
            <a:xfrm>
              <a:off x="359257" y="729381"/>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6" name="Cube 325">
              <a:extLst>
                <a:ext uri="{FF2B5EF4-FFF2-40B4-BE49-F238E27FC236}">
                  <a16:creationId xmlns:a16="http://schemas.microsoft.com/office/drawing/2014/main" id="{9F886CF0-6367-4203-971B-EE54C1988670}"/>
                </a:ext>
              </a:extLst>
            </p:cNvPr>
            <p:cNvSpPr/>
            <p:nvPr/>
          </p:nvSpPr>
          <p:spPr>
            <a:xfrm>
              <a:off x="359257" y="486254"/>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7" name="Cube 326">
              <a:extLst>
                <a:ext uri="{FF2B5EF4-FFF2-40B4-BE49-F238E27FC236}">
                  <a16:creationId xmlns:a16="http://schemas.microsoft.com/office/drawing/2014/main" id="{750C7B9D-D46C-4FC3-9447-74EF5459195B}"/>
                </a:ext>
              </a:extLst>
            </p:cNvPr>
            <p:cNvSpPr/>
            <p:nvPr/>
          </p:nvSpPr>
          <p:spPr>
            <a:xfrm>
              <a:off x="359257" y="243127"/>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8" name="Cube 327">
              <a:extLst>
                <a:ext uri="{FF2B5EF4-FFF2-40B4-BE49-F238E27FC236}">
                  <a16:creationId xmlns:a16="http://schemas.microsoft.com/office/drawing/2014/main" id="{A576E090-871C-4CFC-BDD5-4F8FB8560A6B}"/>
                </a:ext>
              </a:extLst>
            </p:cNvPr>
            <p:cNvSpPr/>
            <p:nvPr/>
          </p:nvSpPr>
          <p:spPr>
            <a:xfrm>
              <a:off x="359257" y="0"/>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sp>
        <p:nvSpPr>
          <p:cNvPr id="71" name="Cube 70">
            <a:extLst>
              <a:ext uri="{FF2B5EF4-FFF2-40B4-BE49-F238E27FC236}">
                <a16:creationId xmlns:a16="http://schemas.microsoft.com/office/drawing/2014/main" id="{ABCC5444-5341-477D-BA2D-779D261210E0}"/>
              </a:ext>
            </a:extLst>
          </p:cNvPr>
          <p:cNvSpPr/>
          <p:nvPr/>
        </p:nvSpPr>
        <p:spPr>
          <a:xfrm>
            <a:off x="7529405" y="1163370"/>
            <a:ext cx="86895" cy="69516"/>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nvGrpSpPr>
          <p:cNvPr id="72" name="Group 71">
            <a:extLst>
              <a:ext uri="{FF2B5EF4-FFF2-40B4-BE49-F238E27FC236}">
                <a16:creationId xmlns:a16="http://schemas.microsoft.com/office/drawing/2014/main" id="{52C8CADD-8158-40FC-A37E-DE8E1F8B70A3}"/>
              </a:ext>
            </a:extLst>
          </p:cNvPr>
          <p:cNvGrpSpPr/>
          <p:nvPr/>
        </p:nvGrpSpPr>
        <p:grpSpPr>
          <a:xfrm>
            <a:off x="6332790" y="801872"/>
            <a:ext cx="576000" cy="576000"/>
            <a:chOff x="590895" y="1"/>
            <a:chExt cx="2550473" cy="2512147"/>
          </a:xfrm>
          <a:solidFill>
            <a:srgbClr val="0070C0"/>
          </a:solidFill>
        </p:grpSpPr>
        <p:grpSp>
          <p:nvGrpSpPr>
            <p:cNvPr id="209" name="Group 208">
              <a:extLst>
                <a:ext uri="{FF2B5EF4-FFF2-40B4-BE49-F238E27FC236}">
                  <a16:creationId xmlns:a16="http://schemas.microsoft.com/office/drawing/2014/main" id="{7D45010A-21D5-4873-9B9A-9F0A0B296612}"/>
                </a:ext>
              </a:extLst>
            </p:cNvPr>
            <p:cNvGrpSpPr/>
            <p:nvPr/>
          </p:nvGrpSpPr>
          <p:grpSpPr>
            <a:xfrm>
              <a:off x="590895" y="1"/>
              <a:ext cx="324000" cy="2512147"/>
              <a:chOff x="590895" y="1"/>
              <a:chExt cx="324000" cy="2512147"/>
            </a:xfrm>
            <a:grpFill/>
          </p:grpSpPr>
          <p:sp>
            <p:nvSpPr>
              <p:cNvPr id="309" name="Cube 308">
                <a:extLst>
                  <a:ext uri="{FF2B5EF4-FFF2-40B4-BE49-F238E27FC236}">
                    <a16:creationId xmlns:a16="http://schemas.microsoft.com/office/drawing/2014/main" id="{2DDE492B-0C3F-4ECE-892A-ABC5FEB14F15}"/>
                  </a:ext>
                </a:extLst>
              </p:cNvPr>
              <p:cNvSpPr/>
              <p:nvPr/>
            </p:nvSpPr>
            <p:spPr>
              <a:xfrm>
                <a:off x="59089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0" name="Cube 309">
                <a:extLst>
                  <a:ext uri="{FF2B5EF4-FFF2-40B4-BE49-F238E27FC236}">
                    <a16:creationId xmlns:a16="http://schemas.microsoft.com/office/drawing/2014/main" id="{ECF35505-6146-4C4A-B578-D607A1D81F38}"/>
                  </a:ext>
                </a:extLst>
              </p:cNvPr>
              <p:cNvSpPr/>
              <p:nvPr/>
            </p:nvSpPr>
            <p:spPr>
              <a:xfrm>
                <a:off x="59089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1" name="Cube 310">
                <a:extLst>
                  <a:ext uri="{FF2B5EF4-FFF2-40B4-BE49-F238E27FC236}">
                    <a16:creationId xmlns:a16="http://schemas.microsoft.com/office/drawing/2014/main" id="{F7858653-8C56-43BC-B3F4-3B7311897109}"/>
                  </a:ext>
                </a:extLst>
              </p:cNvPr>
              <p:cNvSpPr/>
              <p:nvPr/>
            </p:nvSpPr>
            <p:spPr>
              <a:xfrm>
                <a:off x="59089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2" name="Cube 311">
                <a:extLst>
                  <a:ext uri="{FF2B5EF4-FFF2-40B4-BE49-F238E27FC236}">
                    <a16:creationId xmlns:a16="http://schemas.microsoft.com/office/drawing/2014/main" id="{8523400C-6976-4CC5-BD2B-ECC793B122F6}"/>
                  </a:ext>
                </a:extLst>
              </p:cNvPr>
              <p:cNvSpPr/>
              <p:nvPr/>
            </p:nvSpPr>
            <p:spPr>
              <a:xfrm>
                <a:off x="59089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3" name="Cube 312">
                <a:extLst>
                  <a:ext uri="{FF2B5EF4-FFF2-40B4-BE49-F238E27FC236}">
                    <a16:creationId xmlns:a16="http://schemas.microsoft.com/office/drawing/2014/main" id="{1CBE2D6B-DF27-4CDB-A3BE-EC9516CF9C76}"/>
                  </a:ext>
                </a:extLst>
              </p:cNvPr>
              <p:cNvSpPr/>
              <p:nvPr/>
            </p:nvSpPr>
            <p:spPr>
              <a:xfrm>
                <a:off x="59089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4" name="Cube 313">
                <a:extLst>
                  <a:ext uri="{FF2B5EF4-FFF2-40B4-BE49-F238E27FC236}">
                    <a16:creationId xmlns:a16="http://schemas.microsoft.com/office/drawing/2014/main" id="{7AE5D57E-262E-4411-A4D7-5A8AB04F4988}"/>
                  </a:ext>
                </a:extLst>
              </p:cNvPr>
              <p:cNvSpPr/>
              <p:nvPr/>
            </p:nvSpPr>
            <p:spPr>
              <a:xfrm>
                <a:off x="59089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5" name="Cube 314">
                <a:extLst>
                  <a:ext uri="{FF2B5EF4-FFF2-40B4-BE49-F238E27FC236}">
                    <a16:creationId xmlns:a16="http://schemas.microsoft.com/office/drawing/2014/main" id="{D03EDFAB-02FD-4461-8427-AE252B1FF11D}"/>
                  </a:ext>
                </a:extLst>
              </p:cNvPr>
              <p:cNvSpPr/>
              <p:nvPr/>
            </p:nvSpPr>
            <p:spPr>
              <a:xfrm>
                <a:off x="59089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6" name="Cube 315">
                <a:extLst>
                  <a:ext uri="{FF2B5EF4-FFF2-40B4-BE49-F238E27FC236}">
                    <a16:creationId xmlns:a16="http://schemas.microsoft.com/office/drawing/2014/main" id="{FCC9609E-A403-4E07-929F-E3AA95EFDC54}"/>
                  </a:ext>
                </a:extLst>
              </p:cNvPr>
              <p:cNvSpPr/>
              <p:nvPr/>
            </p:nvSpPr>
            <p:spPr>
              <a:xfrm>
                <a:off x="59089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7" name="Cube 316">
                <a:extLst>
                  <a:ext uri="{FF2B5EF4-FFF2-40B4-BE49-F238E27FC236}">
                    <a16:creationId xmlns:a16="http://schemas.microsoft.com/office/drawing/2014/main" id="{95BAC02D-8417-4E49-8F76-A419A565B036}"/>
                  </a:ext>
                </a:extLst>
              </p:cNvPr>
              <p:cNvSpPr/>
              <p:nvPr/>
            </p:nvSpPr>
            <p:spPr>
              <a:xfrm>
                <a:off x="59089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8" name="Cube 317">
                <a:extLst>
                  <a:ext uri="{FF2B5EF4-FFF2-40B4-BE49-F238E27FC236}">
                    <a16:creationId xmlns:a16="http://schemas.microsoft.com/office/drawing/2014/main" id="{42B10042-A0B4-4E46-9897-21518E4C775F}"/>
                  </a:ext>
                </a:extLst>
              </p:cNvPr>
              <p:cNvSpPr/>
              <p:nvPr/>
            </p:nvSpPr>
            <p:spPr>
              <a:xfrm>
                <a:off x="59089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0" name="Group 209">
              <a:extLst>
                <a:ext uri="{FF2B5EF4-FFF2-40B4-BE49-F238E27FC236}">
                  <a16:creationId xmlns:a16="http://schemas.microsoft.com/office/drawing/2014/main" id="{CB363F6E-B8C6-4EF7-95FE-4F65324D12BD}"/>
                </a:ext>
              </a:extLst>
            </p:cNvPr>
            <p:cNvGrpSpPr/>
            <p:nvPr/>
          </p:nvGrpSpPr>
          <p:grpSpPr>
            <a:xfrm>
              <a:off x="838281" y="1"/>
              <a:ext cx="324000" cy="2512147"/>
              <a:chOff x="838281" y="1"/>
              <a:chExt cx="324000" cy="2512147"/>
            </a:xfrm>
            <a:grpFill/>
          </p:grpSpPr>
          <p:sp>
            <p:nvSpPr>
              <p:cNvPr id="299" name="Cube 298">
                <a:extLst>
                  <a:ext uri="{FF2B5EF4-FFF2-40B4-BE49-F238E27FC236}">
                    <a16:creationId xmlns:a16="http://schemas.microsoft.com/office/drawing/2014/main" id="{B11EB5EE-9394-4D23-94D3-8F5D2F8D9C99}"/>
                  </a:ext>
                </a:extLst>
              </p:cNvPr>
              <p:cNvSpPr/>
              <p:nvPr/>
            </p:nvSpPr>
            <p:spPr>
              <a:xfrm>
                <a:off x="83828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0" name="Cube 299">
                <a:extLst>
                  <a:ext uri="{FF2B5EF4-FFF2-40B4-BE49-F238E27FC236}">
                    <a16:creationId xmlns:a16="http://schemas.microsoft.com/office/drawing/2014/main" id="{BEE7A20D-F884-4F3E-8FDF-9A1145793052}"/>
                  </a:ext>
                </a:extLst>
              </p:cNvPr>
              <p:cNvSpPr/>
              <p:nvPr/>
            </p:nvSpPr>
            <p:spPr>
              <a:xfrm>
                <a:off x="83828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1" name="Cube 300">
                <a:extLst>
                  <a:ext uri="{FF2B5EF4-FFF2-40B4-BE49-F238E27FC236}">
                    <a16:creationId xmlns:a16="http://schemas.microsoft.com/office/drawing/2014/main" id="{A40ED2ED-329A-42E7-ABA3-90C7468A4A39}"/>
                  </a:ext>
                </a:extLst>
              </p:cNvPr>
              <p:cNvSpPr/>
              <p:nvPr/>
            </p:nvSpPr>
            <p:spPr>
              <a:xfrm>
                <a:off x="83828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2" name="Cube 301">
                <a:extLst>
                  <a:ext uri="{FF2B5EF4-FFF2-40B4-BE49-F238E27FC236}">
                    <a16:creationId xmlns:a16="http://schemas.microsoft.com/office/drawing/2014/main" id="{2951CC57-187C-412C-88B5-F3DFDA0E929F}"/>
                  </a:ext>
                </a:extLst>
              </p:cNvPr>
              <p:cNvSpPr/>
              <p:nvPr/>
            </p:nvSpPr>
            <p:spPr>
              <a:xfrm>
                <a:off x="83828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3" name="Cube 302">
                <a:extLst>
                  <a:ext uri="{FF2B5EF4-FFF2-40B4-BE49-F238E27FC236}">
                    <a16:creationId xmlns:a16="http://schemas.microsoft.com/office/drawing/2014/main" id="{DE74271A-B517-4828-A604-B02D03479536}"/>
                  </a:ext>
                </a:extLst>
              </p:cNvPr>
              <p:cNvSpPr/>
              <p:nvPr/>
            </p:nvSpPr>
            <p:spPr>
              <a:xfrm>
                <a:off x="83828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4" name="Cube 303">
                <a:extLst>
                  <a:ext uri="{FF2B5EF4-FFF2-40B4-BE49-F238E27FC236}">
                    <a16:creationId xmlns:a16="http://schemas.microsoft.com/office/drawing/2014/main" id="{E62A5E40-6FE1-48BB-9244-3D4CD5BB90D7}"/>
                  </a:ext>
                </a:extLst>
              </p:cNvPr>
              <p:cNvSpPr/>
              <p:nvPr/>
            </p:nvSpPr>
            <p:spPr>
              <a:xfrm>
                <a:off x="83828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5" name="Cube 304">
                <a:extLst>
                  <a:ext uri="{FF2B5EF4-FFF2-40B4-BE49-F238E27FC236}">
                    <a16:creationId xmlns:a16="http://schemas.microsoft.com/office/drawing/2014/main" id="{62649750-88FA-44B7-B1BC-1BC2D58C1D44}"/>
                  </a:ext>
                </a:extLst>
              </p:cNvPr>
              <p:cNvSpPr/>
              <p:nvPr/>
            </p:nvSpPr>
            <p:spPr>
              <a:xfrm>
                <a:off x="83828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6" name="Cube 305">
                <a:extLst>
                  <a:ext uri="{FF2B5EF4-FFF2-40B4-BE49-F238E27FC236}">
                    <a16:creationId xmlns:a16="http://schemas.microsoft.com/office/drawing/2014/main" id="{8824C759-FB9E-485F-9BB3-2A54F0F91379}"/>
                  </a:ext>
                </a:extLst>
              </p:cNvPr>
              <p:cNvSpPr/>
              <p:nvPr/>
            </p:nvSpPr>
            <p:spPr>
              <a:xfrm>
                <a:off x="83828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7" name="Cube 306">
                <a:extLst>
                  <a:ext uri="{FF2B5EF4-FFF2-40B4-BE49-F238E27FC236}">
                    <a16:creationId xmlns:a16="http://schemas.microsoft.com/office/drawing/2014/main" id="{C83AE3E3-84C2-40DC-93E5-A9CC596FAC74}"/>
                  </a:ext>
                </a:extLst>
              </p:cNvPr>
              <p:cNvSpPr/>
              <p:nvPr/>
            </p:nvSpPr>
            <p:spPr>
              <a:xfrm>
                <a:off x="83828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8" name="Cube 307">
                <a:extLst>
                  <a:ext uri="{FF2B5EF4-FFF2-40B4-BE49-F238E27FC236}">
                    <a16:creationId xmlns:a16="http://schemas.microsoft.com/office/drawing/2014/main" id="{188C9D2E-2FBF-496E-92B2-4C009093FD78}"/>
                  </a:ext>
                </a:extLst>
              </p:cNvPr>
              <p:cNvSpPr/>
              <p:nvPr/>
            </p:nvSpPr>
            <p:spPr>
              <a:xfrm>
                <a:off x="83828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1" name="Group 210">
              <a:extLst>
                <a:ext uri="{FF2B5EF4-FFF2-40B4-BE49-F238E27FC236}">
                  <a16:creationId xmlns:a16="http://schemas.microsoft.com/office/drawing/2014/main" id="{57BF7B71-0D8A-445D-85D2-E8697D6B65C1}"/>
                </a:ext>
              </a:extLst>
            </p:cNvPr>
            <p:cNvGrpSpPr/>
            <p:nvPr/>
          </p:nvGrpSpPr>
          <p:grpSpPr>
            <a:xfrm>
              <a:off x="1085667" y="1"/>
              <a:ext cx="324000" cy="2512147"/>
              <a:chOff x="1085667" y="1"/>
              <a:chExt cx="324000" cy="2512147"/>
            </a:xfrm>
            <a:grpFill/>
          </p:grpSpPr>
          <p:sp>
            <p:nvSpPr>
              <p:cNvPr id="289" name="Cube 288">
                <a:extLst>
                  <a:ext uri="{FF2B5EF4-FFF2-40B4-BE49-F238E27FC236}">
                    <a16:creationId xmlns:a16="http://schemas.microsoft.com/office/drawing/2014/main" id="{EF3C2EEB-1C21-4E7C-A209-939485C214B2}"/>
                  </a:ext>
                </a:extLst>
              </p:cNvPr>
              <p:cNvSpPr/>
              <p:nvPr/>
            </p:nvSpPr>
            <p:spPr>
              <a:xfrm>
                <a:off x="108566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0" name="Cube 289">
                <a:extLst>
                  <a:ext uri="{FF2B5EF4-FFF2-40B4-BE49-F238E27FC236}">
                    <a16:creationId xmlns:a16="http://schemas.microsoft.com/office/drawing/2014/main" id="{4896C4FC-4514-420C-BF54-1C9CD6E0B607}"/>
                  </a:ext>
                </a:extLst>
              </p:cNvPr>
              <p:cNvSpPr/>
              <p:nvPr/>
            </p:nvSpPr>
            <p:spPr>
              <a:xfrm>
                <a:off x="108566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1" name="Cube 290">
                <a:extLst>
                  <a:ext uri="{FF2B5EF4-FFF2-40B4-BE49-F238E27FC236}">
                    <a16:creationId xmlns:a16="http://schemas.microsoft.com/office/drawing/2014/main" id="{D5ED8AE3-AF4A-4980-BF39-A665840E8D52}"/>
                  </a:ext>
                </a:extLst>
              </p:cNvPr>
              <p:cNvSpPr/>
              <p:nvPr/>
            </p:nvSpPr>
            <p:spPr>
              <a:xfrm>
                <a:off x="108566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2" name="Cube 291">
                <a:extLst>
                  <a:ext uri="{FF2B5EF4-FFF2-40B4-BE49-F238E27FC236}">
                    <a16:creationId xmlns:a16="http://schemas.microsoft.com/office/drawing/2014/main" id="{9788EFE1-7A15-4876-A10B-BAD3EF3FA80B}"/>
                  </a:ext>
                </a:extLst>
              </p:cNvPr>
              <p:cNvSpPr/>
              <p:nvPr/>
            </p:nvSpPr>
            <p:spPr>
              <a:xfrm>
                <a:off x="108566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3" name="Cube 292">
                <a:extLst>
                  <a:ext uri="{FF2B5EF4-FFF2-40B4-BE49-F238E27FC236}">
                    <a16:creationId xmlns:a16="http://schemas.microsoft.com/office/drawing/2014/main" id="{640559D4-6CBC-43EA-BDB7-7A431DA40B83}"/>
                  </a:ext>
                </a:extLst>
              </p:cNvPr>
              <p:cNvSpPr/>
              <p:nvPr/>
            </p:nvSpPr>
            <p:spPr>
              <a:xfrm>
                <a:off x="108566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4" name="Cube 293">
                <a:extLst>
                  <a:ext uri="{FF2B5EF4-FFF2-40B4-BE49-F238E27FC236}">
                    <a16:creationId xmlns:a16="http://schemas.microsoft.com/office/drawing/2014/main" id="{6C6A281A-F6A4-4B96-98B6-214859600842}"/>
                  </a:ext>
                </a:extLst>
              </p:cNvPr>
              <p:cNvSpPr/>
              <p:nvPr/>
            </p:nvSpPr>
            <p:spPr>
              <a:xfrm>
                <a:off x="108566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5" name="Cube 294">
                <a:extLst>
                  <a:ext uri="{FF2B5EF4-FFF2-40B4-BE49-F238E27FC236}">
                    <a16:creationId xmlns:a16="http://schemas.microsoft.com/office/drawing/2014/main" id="{52F8A86A-9C12-4E7E-9776-6D4AB9A196BC}"/>
                  </a:ext>
                </a:extLst>
              </p:cNvPr>
              <p:cNvSpPr/>
              <p:nvPr/>
            </p:nvSpPr>
            <p:spPr>
              <a:xfrm>
                <a:off x="108566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6" name="Cube 295">
                <a:extLst>
                  <a:ext uri="{FF2B5EF4-FFF2-40B4-BE49-F238E27FC236}">
                    <a16:creationId xmlns:a16="http://schemas.microsoft.com/office/drawing/2014/main" id="{4022B019-A07D-44BB-B0B8-A7E11782AAB5}"/>
                  </a:ext>
                </a:extLst>
              </p:cNvPr>
              <p:cNvSpPr/>
              <p:nvPr/>
            </p:nvSpPr>
            <p:spPr>
              <a:xfrm>
                <a:off x="108566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7" name="Cube 296">
                <a:extLst>
                  <a:ext uri="{FF2B5EF4-FFF2-40B4-BE49-F238E27FC236}">
                    <a16:creationId xmlns:a16="http://schemas.microsoft.com/office/drawing/2014/main" id="{47652034-BB3E-4B9A-B602-CC71B6314619}"/>
                  </a:ext>
                </a:extLst>
              </p:cNvPr>
              <p:cNvSpPr/>
              <p:nvPr/>
            </p:nvSpPr>
            <p:spPr>
              <a:xfrm>
                <a:off x="108566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8" name="Cube 297">
                <a:extLst>
                  <a:ext uri="{FF2B5EF4-FFF2-40B4-BE49-F238E27FC236}">
                    <a16:creationId xmlns:a16="http://schemas.microsoft.com/office/drawing/2014/main" id="{6A32A7DB-7AAA-47A6-B068-AD570D653AD0}"/>
                  </a:ext>
                </a:extLst>
              </p:cNvPr>
              <p:cNvSpPr/>
              <p:nvPr/>
            </p:nvSpPr>
            <p:spPr>
              <a:xfrm>
                <a:off x="108566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2" name="Group 211">
              <a:extLst>
                <a:ext uri="{FF2B5EF4-FFF2-40B4-BE49-F238E27FC236}">
                  <a16:creationId xmlns:a16="http://schemas.microsoft.com/office/drawing/2014/main" id="{B585B938-6B8F-4912-8986-B6369E227666}"/>
                </a:ext>
              </a:extLst>
            </p:cNvPr>
            <p:cNvGrpSpPr/>
            <p:nvPr/>
          </p:nvGrpSpPr>
          <p:grpSpPr>
            <a:xfrm>
              <a:off x="1333053" y="1"/>
              <a:ext cx="324000" cy="2512147"/>
              <a:chOff x="1333053" y="1"/>
              <a:chExt cx="324000" cy="2512147"/>
            </a:xfrm>
            <a:grpFill/>
          </p:grpSpPr>
          <p:sp>
            <p:nvSpPr>
              <p:cNvPr id="279" name="Cube 278">
                <a:extLst>
                  <a:ext uri="{FF2B5EF4-FFF2-40B4-BE49-F238E27FC236}">
                    <a16:creationId xmlns:a16="http://schemas.microsoft.com/office/drawing/2014/main" id="{F66E11A0-CB62-412B-8590-62C0B33528E8}"/>
                  </a:ext>
                </a:extLst>
              </p:cNvPr>
              <p:cNvSpPr/>
              <p:nvPr/>
            </p:nvSpPr>
            <p:spPr>
              <a:xfrm>
                <a:off x="133305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0" name="Cube 279">
                <a:extLst>
                  <a:ext uri="{FF2B5EF4-FFF2-40B4-BE49-F238E27FC236}">
                    <a16:creationId xmlns:a16="http://schemas.microsoft.com/office/drawing/2014/main" id="{A1BDF714-AD51-4C0C-A5AA-0F3FA05CFF6E}"/>
                  </a:ext>
                </a:extLst>
              </p:cNvPr>
              <p:cNvSpPr/>
              <p:nvPr/>
            </p:nvSpPr>
            <p:spPr>
              <a:xfrm>
                <a:off x="133305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1" name="Cube 280">
                <a:extLst>
                  <a:ext uri="{FF2B5EF4-FFF2-40B4-BE49-F238E27FC236}">
                    <a16:creationId xmlns:a16="http://schemas.microsoft.com/office/drawing/2014/main" id="{C7D8CCC0-B5E6-449D-A52C-6F0DF69F3A0C}"/>
                  </a:ext>
                </a:extLst>
              </p:cNvPr>
              <p:cNvSpPr/>
              <p:nvPr/>
            </p:nvSpPr>
            <p:spPr>
              <a:xfrm>
                <a:off x="133305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2" name="Cube 281">
                <a:extLst>
                  <a:ext uri="{FF2B5EF4-FFF2-40B4-BE49-F238E27FC236}">
                    <a16:creationId xmlns:a16="http://schemas.microsoft.com/office/drawing/2014/main" id="{ACF162C5-8277-4B8B-AB02-6F7CD665D704}"/>
                  </a:ext>
                </a:extLst>
              </p:cNvPr>
              <p:cNvSpPr/>
              <p:nvPr/>
            </p:nvSpPr>
            <p:spPr>
              <a:xfrm>
                <a:off x="133305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3" name="Cube 282">
                <a:extLst>
                  <a:ext uri="{FF2B5EF4-FFF2-40B4-BE49-F238E27FC236}">
                    <a16:creationId xmlns:a16="http://schemas.microsoft.com/office/drawing/2014/main" id="{05245AEF-E1D4-469D-A869-AF4AA387353F}"/>
                  </a:ext>
                </a:extLst>
              </p:cNvPr>
              <p:cNvSpPr/>
              <p:nvPr/>
            </p:nvSpPr>
            <p:spPr>
              <a:xfrm>
                <a:off x="133305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4" name="Cube 283">
                <a:extLst>
                  <a:ext uri="{FF2B5EF4-FFF2-40B4-BE49-F238E27FC236}">
                    <a16:creationId xmlns:a16="http://schemas.microsoft.com/office/drawing/2014/main" id="{19368DE4-AA93-46A1-AA69-E94E16F8731F}"/>
                  </a:ext>
                </a:extLst>
              </p:cNvPr>
              <p:cNvSpPr/>
              <p:nvPr/>
            </p:nvSpPr>
            <p:spPr>
              <a:xfrm>
                <a:off x="133305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5" name="Cube 284">
                <a:extLst>
                  <a:ext uri="{FF2B5EF4-FFF2-40B4-BE49-F238E27FC236}">
                    <a16:creationId xmlns:a16="http://schemas.microsoft.com/office/drawing/2014/main" id="{AB16DEBF-6565-4FC5-81EA-649F9F58451E}"/>
                  </a:ext>
                </a:extLst>
              </p:cNvPr>
              <p:cNvSpPr/>
              <p:nvPr/>
            </p:nvSpPr>
            <p:spPr>
              <a:xfrm>
                <a:off x="133305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6" name="Cube 285">
                <a:extLst>
                  <a:ext uri="{FF2B5EF4-FFF2-40B4-BE49-F238E27FC236}">
                    <a16:creationId xmlns:a16="http://schemas.microsoft.com/office/drawing/2014/main" id="{712CA781-285E-4E27-AE8B-687E1DE80808}"/>
                  </a:ext>
                </a:extLst>
              </p:cNvPr>
              <p:cNvSpPr/>
              <p:nvPr/>
            </p:nvSpPr>
            <p:spPr>
              <a:xfrm>
                <a:off x="133305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7" name="Cube 286">
                <a:extLst>
                  <a:ext uri="{FF2B5EF4-FFF2-40B4-BE49-F238E27FC236}">
                    <a16:creationId xmlns:a16="http://schemas.microsoft.com/office/drawing/2014/main" id="{997BBB1A-9058-4962-8271-8DB5C78E4E89}"/>
                  </a:ext>
                </a:extLst>
              </p:cNvPr>
              <p:cNvSpPr/>
              <p:nvPr/>
            </p:nvSpPr>
            <p:spPr>
              <a:xfrm>
                <a:off x="133305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8" name="Cube 287">
                <a:extLst>
                  <a:ext uri="{FF2B5EF4-FFF2-40B4-BE49-F238E27FC236}">
                    <a16:creationId xmlns:a16="http://schemas.microsoft.com/office/drawing/2014/main" id="{1B629C65-9A1B-4E38-96CD-B0D8EBA4CC7C}"/>
                  </a:ext>
                </a:extLst>
              </p:cNvPr>
              <p:cNvSpPr/>
              <p:nvPr/>
            </p:nvSpPr>
            <p:spPr>
              <a:xfrm>
                <a:off x="133305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3" name="Group 212">
              <a:extLst>
                <a:ext uri="{FF2B5EF4-FFF2-40B4-BE49-F238E27FC236}">
                  <a16:creationId xmlns:a16="http://schemas.microsoft.com/office/drawing/2014/main" id="{26E37748-FE2B-4A1D-A2DA-5A434C3279C1}"/>
                </a:ext>
              </a:extLst>
            </p:cNvPr>
            <p:cNvGrpSpPr/>
            <p:nvPr/>
          </p:nvGrpSpPr>
          <p:grpSpPr>
            <a:xfrm>
              <a:off x="1580439" y="1"/>
              <a:ext cx="324000" cy="2512147"/>
              <a:chOff x="1580439" y="1"/>
              <a:chExt cx="324000" cy="2512147"/>
            </a:xfrm>
            <a:grpFill/>
          </p:grpSpPr>
          <p:sp>
            <p:nvSpPr>
              <p:cNvPr id="269" name="Cube 268">
                <a:extLst>
                  <a:ext uri="{FF2B5EF4-FFF2-40B4-BE49-F238E27FC236}">
                    <a16:creationId xmlns:a16="http://schemas.microsoft.com/office/drawing/2014/main" id="{3D28DDC8-3216-46F3-9AEE-C9467C9759A5}"/>
                  </a:ext>
                </a:extLst>
              </p:cNvPr>
              <p:cNvSpPr/>
              <p:nvPr/>
            </p:nvSpPr>
            <p:spPr>
              <a:xfrm>
                <a:off x="1580439"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0" name="Cube 269">
                <a:extLst>
                  <a:ext uri="{FF2B5EF4-FFF2-40B4-BE49-F238E27FC236}">
                    <a16:creationId xmlns:a16="http://schemas.microsoft.com/office/drawing/2014/main" id="{8DDD5D42-5946-4B0E-9C2D-894807AC6583}"/>
                  </a:ext>
                </a:extLst>
              </p:cNvPr>
              <p:cNvSpPr/>
              <p:nvPr/>
            </p:nvSpPr>
            <p:spPr>
              <a:xfrm>
                <a:off x="1580439"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1" name="Cube 270">
                <a:extLst>
                  <a:ext uri="{FF2B5EF4-FFF2-40B4-BE49-F238E27FC236}">
                    <a16:creationId xmlns:a16="http://schemas.microsoft.com/office/drawing/2014/main" id="{2ED578BA-B599-46A9-9EB9-103742F80334}"/>
                  </a:ext>
                </a:extLst>
              </p:cNvPr>
              <p:cNvSpPr/>
              <p:nvPr/>
            </p:nvSpPr>
            <p:spPr>
              <a:xfrm>
                <a:off x="1580439"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2" name="Cube 271">
                <a:extLst>
                  <a:ext uri="{FF2B5EF4-FFF2-40B4-BE49-F238E27FC236}">
                    <a16:creationId xmlns:a16="http://schemas.microsoft.com/office/drawing/2014/main" id="{221C75DF-C317-46EC-837D-6F76B108707F}"/>
                  </a:ext>
                </a:extLst>
              </p:cNvPr>
              <p:cNvSpPr/>
              <p:nvPr/>
            </p:nvSpPr>
            <p:spPr>
              <a:xfrm>
                <a:off x="1580439"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3" name="Cube 272">
                <a:extLst>
                  <a:ext uri="{FF2B5EF4-FFF2-40B4-BE49-F238E27FC236}">
                    <a16:creationId xmlns:a16="http://schemas.microsoft.com/office/drawing/2014/main" id="{6AAB6AF6-8981-41F5-BAD0-8AA1ED54838F}"/>
                  </a:ext>
                </a:extLst>
              </p:cNvPr>
              <p:cNvSpPr/>
              <p:nvPr/>
            </p:nvSpPr>
            <p:spPr>
              <a:xfrm>
                <a:off x="1580439"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4" name="Cube 273">
                <a:extLst>
                  <a:ext uri="{FF2B5EF4-FFF2-40B4-BE49-F238E27FC236}">
                    <a16:creationId xmlns:a16="http://schemas.microsoft.com/office/drawing/2014/main" id="{7E77FD5A-5240-4EB4-9C04-9B9192EF92A2}"/>
                  </a:ext>
                </a:extLst>
              </p:cNvPr>
              <p:cNvSpPr/>
              <p:nvPr/>
            </p:nvSpPr>
            <p:spPr>
              <a:xfrm>
                <a:off x="1580439"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5" name="Cube 274">
                <a:extLst>
                  <a:ext uri="{FF2B5EF4-FFF2-40B4-BE49-F238E27FC236}">
                    <a16:creationId xmlns:a16="http://schemas.microsoft.com/office/drawing/2014/main" id="{B6C06582-4DC9-4058-AA2D-5BD0EFAA1D85}"/>
                  </a:ext>
                </a:extLst>
              </p:cNvPr>
              <p:cNvSpPr/>
              <p:nvPr/>
            </p:nvSpPr>
            <p:spPr>
              <a:xfrm>
                <a:off x="1580439"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6" name="Cube 275">
                <a:extLst>
                  <a:ext uri="{FF2B5EF4-FFF2-40B4-BE49-F238E27FC236}">
                    <a16:creationId xmlns:a16="http://schemas.microsoft.com/office/drawing/2014/main" id="{94BC90DB-65E2-44B2-A27E-F17B5AE9392D}"/>
                  </a:ext>
                </a:extLst>
              </p:cNvPr>
              <p:cNvSpPr/>
              <p:nvPr/>
            </p:nvSpPr>
            <p:spPr>
              <a:xfrm>
                <a:off x="1580439"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7" name="Cube 276">
                <a:extLst>
                  <a:ext uri="{FF2B5EF4-FFF2-40B4-BE49-F238E27FC236}">
                    <a16:creationId xmlns:a16="http://schemas.microsoft.com/office/drawing/2014/main" id="{CF9A07A0-0A6C-4956-A595-C7A55495BD9D}"/>
                  </a:ext>
                </a:extLst>
              </p:cNvPr>
              <p:cNvSpPr/>
              <p:nvPr/>
            </p:nvSpPr>
            <p:spPr>
              <a:xfrm>
                <a:off x="1580439"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8" name="Cube 277">
                <a:extLst>
                  <a:ext uri="{FF2B5EF4-FFF2-40B4-BE49-F238E27FC236}">
                    <a16:creationId xmlns:a16="http://schemas.microsoft.com/office/drawing/2014/main" id="{D5C4F655-3010-4315-A2E9-44F88845DFED}"/>
                  </a:ext>
                </a:extLst>
              </p:cNvPr>
              <p:cNvSpPr/>
              <p:nvPr/>
            </p:nvSpPr>
            <p:spPr>
              <a:xfrm>
                <a:off x="1580439"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4" name="Group 213">
              <a:extLst>
                <a:ext uri="{FF2B5EF4-FFF2-40B4-BE49-F238E27FC236}">
                  <a16:creationId xmlns:a16="http://schemas.microsoft.com/office/drawing/2014/main" id="{4C1B8A73-6400-4CE5-801F-8EDC60E0F9CD}"/>
                </a:ext>
              </a:extLst>
            </p:cNvPr>
            <p:cNvGrpSpPr/>
            <p:nvPr/>
          </p:nvGrpSpPr>
          <p:grpSpPr>
            <a:xfrm>
              <a:off x="1827825" y="1"/>
              <a:ext cx="324000" cy="2512147"/>
              <a:chOff x="1827825" y="1"/>
              <a:chExt cx="324000" cy="2512147"/>
            </a:xfrm>
            <a:grpFill/>
          </p:grpSpPr>
          <p:sp>
            <p:nvSpPr>
              <p:cNvPr id="259" name="Cube 258">
                <a:extLst>
                  <a:ext uri="{FF2B5EF4-FFF2-40B4-BE49-F238E27FC236}">
                    <a16:creationId xmlns:a16="http://schemas.microsoft.com/office/drawing/2014/main" id="{361C8543-5A93-4941-85B1-11865451117E}"/>
                  </a:ext>
                </a:extLst>
              </p:cNvPr>
              <p:cNvSpPr/>
              <p:nvPr/>
            </p:nvSpPr>
            <p:spPr>
              <a:xfrm>
                <a:off x="182782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0" name="Cube 259">
                <a:extLst>
                  <a:ext uri="{FF2B5EF4-FFF2-40B4-BE49-F238E27FC236}">
                    <a16:creationId xmlns:a16="http://schemas.microsoft.com/office/drawing/2014/main" id="{28023B97-2B80-405E-BC93-B74B16C777E0}"/>
                  </a:ext>
                </a:extLst>
              </p:cNvPr>
              <p:cNvSpPr/>
              <p:nvPr/>
            </p:nvSpPr>
            <p:spPr>
              <a:xfrm>
                <a:off x="182782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1" name="Cube 260">
                <a:extLst>
                  <a:ext uri="{FF2B5EF4-FFF2-40B4-BE49-F238E27FC236}">
                    <a16:creationId xmlns:a16="http://schemas.microsoft.com/office/drawing/2014/main" id="{A30E86CD-81EB-410A-9CE7-24D8E807F8D2}"/>
                  </a:ext>
                </a:extLst>
              </p:cNvPr>
              <p:cNvSpPr/>
              <p:nvPr/>
            </p:nvSpPr>
            <p:spPr>
              <a:xfrm>
                <a:off x="182782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2" name="Cube 261">
                <a:extLst>
                  <a:ext uri="{FF2B5EF4-FFF2-40B4-BE49-F238E27FC236}">
                    <a16:creationId xmlns:a16="http://schemas.microsoft.com/office/drawing/2014/main" id="{0C9A1733-DAD5-472F-AA35-9B6F02A05742}"/>
                  </a:ext>
                </a:extLst>
              </p:cNvPr>
              <p:cNvSpPr/>
              <p:nvPr/>
            </p:nvSpPr>
            <p:spPr>
              <a:xfrm>
                <a:off x="182782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3" name="Cube 262">
                <a:extLst>
                  <a:ext uri="{FF2B5EF4-FFF2-40B4-BE49-F238E27FC236}">
                    <a16:creationId xmlns:a16="http://schemas.microsoft.com/office/drawing/2014/main" id="{7E02FC63-E61D-410E-8BE0-C7220A1928C2}"/>
                  </a:ext>
                </a:extLst>
              </p:cNvPr>
              <p:cNvSpPr/>
              <p:nvPr/>
            </p:nvSpPr>
            <p:spPr>
              <a:xfrm>
                <a:off x="182782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4" name="Cube 263">
                <a:extLst>
                  <a:ext uri="{FF2B5EF4-FFF2-40B4-BE49-F238E27FC236}">
                    <a16:creationId xmlns:a16="http://schemas.microsoft.com/office/drawing/2014/main" id="{6B86AEEA-21E0-4665-A2D3-A51C3744482F}"/>
                  </a:ext>
                </a:extLst>
              </p:cNvPr>
              <p:cNvSpPr/>
              <p:nvPr/>
            </p:nvSpPr>
            <p:spPr>
              <a:xfrm>
                <a:off x="182782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5" name="Cube 264">
                <a:extLst>
                  <a:ext uri="{FF2B5EF4-FFF2-40B4-BE49-F238E27FC236}">
                    <a16:creationId xmlns:a16="http://schemas.microsoft.com/office/drawing/2014/main" id="{8EAEE77C-246D-448D-B774-30B6851722C8}"/>
                  </a:ext>
                </a:extLst>
              </p:cNvPr>
              <p:cNvSpPr/>
              <p:nvPr/>
            </p:nvSpPr>
            <p:spPr>
              <a:xfrm>
                <a:off x="182782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6" name="Cube 265">
                <a:extLst>
                  <a:ext uri="{FF2B5EF4-FFF2-40B4-BE49-F238E27FC236}">
                    <a16:creationId xmlns:a16="http://schemas.microsoft.com/office/drawing/2014/main" id="{54122A86-162A-4835-A35E-97734D6AD314}"/>
                  </a:ext>
                </a:extLst>
              </p:cNvPr>
              <p:cNvSpPr/>
              <p:nvPr/>
            </p:nvSpPr>
            <p:spPr>
              <a:xfrm>
                <a:off x="182782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7" name="Cube 266">
                <a:extLst>
                  <a:ext uri="{FF2B5EF4-FFF2-40B4-BE49-F238E27FC236}">
                    <a16:creationId xmlns:a16="http://schemas.microsoft.com/office/drawing/2014/main" id="{8CB1012A-F29D-4D05-9043-FEA4B34A73DB}"/>
                  </a:ext>
                </a:extLst>
              </p:cNvPr>
              <p:cNvSpPr/>
              <p:nvPr/>
            </p:nvSpPr>
            <p:spPr>
              <a:xfrm>
                <a:off x="182782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8" name="Cube 267">
                <a:extLst>
                  <a:ext uri="{FF2B5EF4-FFF2-40B4-BE49-F238E27FC236}">
                    <a16:creationId xmlns:a16="http://schemas.microsoft.com/office/drawing/2014/main" id="{944C803E-23F3-494C-92A3-10D5A39F5AEB}"/>
                  </a:ext>
                </a:extLst>
              </p:cNvPr>
              <p:cNvSpPr/>
              <p:nvPr/>
            </p:nvSpPr>
            <p:spPr>
              <a:xfrm>
                <a:off x="182782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5" name="Group 214">
              <a:extLst>
                <a:ext uri="{FF2B5EF4-FFF2-40B4-BE49-F238E27FC236}">
                  <a16:creationId xmlns:a16="http://schemas.microsoft.com/office/drawing/2014/main" id="{8E83E112-33EA-4148-B436-C5730FD1D08D}"/>
                </a:ext>
              </a:extLst>
            </p:cNvPr>
            <p:cNvGrpSpPr/>
            <p:nvPr/>
          </p:nvGrpSpPr>
          <p:grpSpPr>
            <a:xfrm>
              <a:off x="2075211" y="1"/>
              <a:ext cx="324000" cy="2512147"/>
              <a:chOff x="2075211" y="1"/>
              <a:chExt cx="324000" cy="2512147"/>
            </a:xfrm>
            <a:grpFill/>
          </p:grpSpPr>
          <p:sp>
            <p:nvSpPr>
              <p:cNvPr id="249" name="Cube 248">
                <a:extLst>
                  <a:ext uri="{FF2B5EF4-FFF2-40B4-BE49-F238E27FC236}">
                    <a16:creationId xmlns:a16="http://schemas.microsoft.com/office/drawing/2014/main" id="{C37183A3-8643-498D-9E09-2FD0D3FC3BAA}"/>
                  </a:ext>
                </a:extLst>
              </p:cNvPr>
              <p:cNvSpPr/>
              <p:nvPr/>
            </p:nvSpPr>
            <p:spPr>
              <a:xfrm>
                <a:off x="207521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0" name="Cube 249">
                <a:extLst>
                  <a:ext uri="{FF2B5EF4-FFF2-40B4-BE49-F238E27FC236}">
                    <a16:creationId xmlns:a16="http://schemas.microsoft.com/office/drawing/2014/main" id="{B0680D24-C237-4985-925B-C78A1804F226}"/>
                  </a:ext>
                </a:extLst>
              </p:cNvPr>
              <p:cNvSpPr/>
              <p:nvPr/>
            </p:nvSpPr>
            <p:spPr>
              <a:xfrm>
                <a:off x="207521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1" name="Cube 250">
                <a:extLst>
                  <a:ext uri="{FF2B5EF4-FFF2-40B4-BE49-F238E27FC236}">
                    <a16:creationId xmlns:a16="http://schemas.microsoft.com/office/drawing/2014/main" id="{C0555181-4B18-4268-B198-359E1B2E029B}"/>
                  </a:ext>
                </a:extLst>
              </p:cNvPr>
              <p:cNvSpPr/>
              <p:nvPr/>
            </p:nvSpPr>
            <p:spPr>
              <a:xfrm>
                <a:off x="207521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2" name="Cube 251">
                <a:extLst>
                  <a:ext uri="{FF2B5EF4-FFF2-40B4-BE49-F238E27FC236}">
                    <a16:creationId xmlns:a16="http://schemas.microsoft.com/office/drawing/2014/main" id="{4FA9BB03-5FDF-4D08-A8A2-E7900B0D3A05}"/>
                  </a:ext>
                </a:extLst>
              </p:cNvPr>
              <p:cNvSpPr/>
              <p:nvPr/>
            </p:nvSpPr>
            <p:spPr>
              <a:xfrm>
                <a:off x="207521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3" name="Cube 252">
                <a:extLst>
                  <a:ext uri="{FF2B5EF4-FFF2-40B4-BE49-F238E27FC236}">
                    <a16:creationId xmlns:a16="http://schemas.microsoft.com/office/drawing/2014/main" id="{64DB1364-CB5C-40BF-805C-A8E8EB6BF99C}"/>
                  </a:ext>
                </a:extLst>
              </p:cNvPr>
              <p:cNvSpPr/>
              <p:nvPr/>
            </p:nvSpPr>
            <p:spPr>
              <a:xfrm>
                <a:off x="207521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4" name="Cube 253">
                <a:extLst>
                  <a:ext uri="{FF2B5EF4-FFF2-40B4-BE49-F238E27FC236}">
                    <a16:creationId xmlns:a16="http://schemas.microsoft.com/office/drawing/2014/main" id="{D444DEF7-F608-4C8A-B6A6-26111A499BA4}"/>
                  </a:ext>
                </a:extLst>
              </p:cNvPr>
              <p:cNvSpPr/>
              <p:nvPr/>
            </p:nvSpPr>
            <p:spPr>
              <a:xfrm>
                <a:off x="207521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5" name="Cube 254">
                <a:extLst>
                  <a:ext uri="{FF2B5EF4-FFF2-40B4-BE49-F238E27FC236}">
                    <a16:creationId xmlns:a16="http://schemas.microsoft.com/office/drawing/2014/main" id="{B20E352F-6CCC-41CA-BBFD-ACBDC05E10B5}"/>
                  </a:ext>
                </a:extLst>
              </p:cNvPr>
              <p:cNvSpPr/>
              <p:nvPr/>
            </p:nvSpPr>
            <p:spPr>
              <a:xfrm>
                <a:off x="207521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6" name="Cube 255">
                <a:extLst>
                  <a:ext uri="{FF2B5EF4-FFF2-40B4-BE49-F238E27FC236}">
                    <a16:creationId xmlns:a16="http://schemas.microsoft.com/office/drawing/2014/main" id="{673A1AE6-F406-4F7B-9B0B-24C1B246979F}"/>
                  </a:ext>
                </a:extLst>
              </p:cNvPr>
              <p:cNvSpPr/>
              <p:nvPr/>
            </p:nvSpPr>
            <p:spPr>
              <a:xfrm>
                <a:off x="207521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7" name="Cube 256">
                <a:extLst>
                  <a:ext uri="{FF2B5EF4-FFF2-40B4-BE49-F238E27FC236}">
                    <a16:creationId xmlns:a16="http://schemas.microsoft.com/office/drawing/2014/main" id="{89970DD8-B6DC-4A9F-83BE-065E86440CFC}"/>
                  </a:ext>
                </a:extLst>
              </p:cNvPr>
              <p:cNvSpPr/>
              <p:nvPr/>
            </p:nvSpPr>
            <p:spPr>
              <a:xfrm>
                <a:off x="207521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8" name="Cube 257">
                <a:extLst>
                  <a:ext uri="{FF2B5EF4-FFF2-40B4-BE49-F238E27FC236}">
                    <a16:creationId xmlns:a16="http://schemas.microsoft.com/office/drawing/2014/main" id="{756CA85B-72A8-4C82-BBAE-A027684A6448}"/>
                  </a:ext>
                </a:extLst>
              </p:cNvPr>
              <p:cNvSpPr/>
              <p:nvPr/>
            </p:nvSpPr>
            <p:spPr>
              <a:xfrm>
                <a:off x="207521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6" name="Group 215">
              <a:extLst>
                <a:ext uri="{FF2B5EF4-FFF2-40B4-BE49-F238E27FC236}">
                  <a16:creationId xmlns:a16="http://schemas.microsoft.com/office/drawing/2014/main" id="{6D7827F2-619C-4B3A-93DB-A36BF1E67370}"/>
                </a:ext>
              </a:extLst>
            </p:cNvPr>
            <p:cNvGrpSpPr/>
            <p:nvPr/>
          </p:nvGrpSpPr>
          <p:grpSpPr>
            <a:xfrm>
              <a:off x="2322597" y="1"/>
              <a:ext cx="324000" cy="2512147"/>
              <a:chOff x="2322597" y="1"/>
              <a:chExt cx="324000" cy="2512147"/>
            </a:xfrm>
            <a:grpFill/>
          </p:grpSpPr>
          <p:sp>
            <p:nvSpPr>
              <p:cNvPr id="239" name="Cube 238">
                <a:extLst>
                  <a:ext uri="{FF2B5EF4-FFF2-40B4-BE49-F238E27FC236}">
                    <a16:creationId xmlns:a16="http://schemas.microsoft.com/office/drawing/2014/main" id="{9528157D-837A-4BE2-A3EA-95BCADE1BFC3}"/>
                  </a:ext>
                </a:extLst>
              </p:cNvPr>
              <p:cNvSpPr/>
              <p:nvPr/>
            </p:nvSpPr>
            <p:spPr>
              <a:xfrm>
                <a:off x="232259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0" name="Cube 239">
                <a:extLst>
                  <a:ext uri="{FF2B5EF4-FFF2-40B4-BE49-F238E27FC236}">
                    <a16:creationId xmlns:a16="http://schemas.microsoft.com/office/drawing/2014/main" id="{8799E69F-6C5F-4997-83E8-5B4E5FD6DA42}"/>
                  </a:ext>
                </a:extLst>
              </p:cNvPr>
              <p:cNvSpPr/>
              <p:nvPr/>
            </p:nvSpPr>
            <p:spPr>
              <a:xfrm>
                <a:off x="232259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1" name="Cube 240">
                <a:extLst>
                  <a:ext uri="{FF2B5EF4-FFF2-40B4-BE49-F238E27FC236}">
                    <a16:creationId xmlns:a16="http://schemas.microsoft.com/office/drawing/2014/main" id="{EBD38362-1A77-44C5-BEB4-7E3746FEBC30}"/>
                  </a:ext>
                </a:extLst>
              </p:cNvPr>
              <p:cNvSpPr/>
              <p:nvPr/>
            </p:nvSpPr>
            <p:spPr>
              <a:xfrm>
                <a:off x="232259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2" name="Cube 241">
                <a:extLst>
                  <a:ext uri="{FF2B5EF4-FFF2-40B4-BE49-F238E27FC236}">
                    <a16:creationId xmlns:a16="http://schemas.microsoft.com/office/drawing/2014/main" id="{8100E539-1591-4287-9B98-45BAAE691B7E}"/>
                  </a:ext>
                </a:extLst>
              </p:cNvPr>
              <p:cNvSpPr/>
              <p:nvPr/>
            </p:nvSpPr>
            <p:spPr>
              <a:xfrm>
                <a:off x="232259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3" name="Cube 242">
                <a:extLst>
                  <a:ext uri="{FF2B5EF4-FFF2-40B4-BE49-F238E27FC236}">
                    <a16:creationId xmlns:a16="http://schemas.microsoft.com/office/drawing/2014/main" id="{9E8C0908-D4F7-467C-90B6-B36B2DC8A7C5}"/>
                  </a:ext>
                </a:extLst>
              </p:cNvPr>
              <p:cNvSpPr/>
              <p:nvPr/>
            </p:nvSpPr>
            <p:spPr>
              <a:xfrm>
                <a:off x="232259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4" name="Cube 243">
                <a:extLst>
                  <a:ext uri="{FF2B5EF4-FFF2-40B4-BE49-F238E27FC236}">
                    <a16:creationId xmlns:a16="http://schemas.microsoft.com/office/drawing/2014/main" id="{7405FC8B-7D13-4547-BFA7-9C3E52B0ECAB}"/>
                  </a:ext>
                </a:extLst>
              </p:cNvPr>
              <p:cNvSpPr/>
              <p:nvPr/>
            </p:nvSpPr>
            <p:spPr>
              <a:xfrm>
                <a:off x="232259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5" name="Cube 244">
                <a:extLst>
                  <a:ext uri="{FF2B5EF4-FFF2-40B4-BE49-F238E27FC236}">
                    <a16:creationId xmlns:a16="http://schemas.microsoft.com/office/drawing/2014/main" id="{850A70B1-438C-4909-AEDD-E9EA8253BE9D}"/>
                  </a:ext>
                </a:extLst>
              </p:cNvPr>
              <p:cNvSpPr/>
              <p:nvPr/>
            </p:nvSpPr>
            <p:spPr>
              <a:xfrm>
                <a:off x="232259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6" name="Cube 245">
                <a:extLst>
                  <a:ext uri="{FF2B5EF4-FFF2-40B4-BE49-F238E27FC236}">
                    <a16:creationId xmlns:a16="http://schemas.microsoft.com/office/drawing/2014/main" id="{67F52D80-5749-4556-BCBE-204A3D7AF33D}"/>
                  </a:ext>
                </a:extLst>
              </p:cNvPr>
              <p:cNvSpPr/>
              <p:nvPr/>
            </p:nvSpPr>
            <p:spPr>
              <a:xfrm>
                <a:off x="232259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7" name="Cube 246">
                <a:extLst>
                  <a:ext uri="{FF2B5EF4-FFF2-40B4-BE49-F238E27FC236}">
                    <a16:creationId xmlns:a16="http://schemas.microsoft.com/office/drawing/2014/main" id="{A1A9E373-89A9-44F7-9D8F-EB6F730CAE9C}"/>
                  </a:ext>
                </a:extLst>
              </p:cNvPr>
              <p:cNvSpPr/>
              <p:nvPr/>
            </p:nvSpPr>
            <p:spPr>
              <a:xfrm>
                <a:off x="232259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8" name="Cube 247">
                <a:extLst>
                  <a:ext uri="{FF2B5EF4-FFF2-40B4-BE49-F238E27FC236}">
                    <a16:creationId xmlns:a16="http://schemas.microsoft.com/office/drawing/2014/main" id="{3ADF8B60-18AB-42A2-9275-46992059D0CB}"/>
                  </a:ext>
                </a:extLst>
              </p:cNvPr>
              <p:cNvSpPr/>
              <p:nvPr/>
            </p:nvSpPr>
            <p:spPr>
              <a:xfrm>
                <a:off x="232259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7" name="Group 216">
              <a:extLst>
                <a:ext uri="{FF2B5EF4-FFF2-40B4-BE49-F238E27FC236}">
                  <a16:creationId xmlns:a16="http://schemas.microsoft.com/office/drawing/2014/main" id="{224F53E3-20E0-47B0-8265-E6951E8EDC5A}"/>
                </a:ext>
              </a:extLst>
            </p:cNvPr>
            <p:cNvGrpSpPr/>
            <p:nvPr/>
          </p:nvGrpSpPr>
          <p:grpSpPr>
            <a:xfrm>
              <a:off x="2569983" y="1"/>
              <a:ext cx="324000" cy="2512147"/>
              <a:chOff x="2569983" y="1"/>
              <a:chExt cx="324000" cy="2512147"/>
            </a:xfrm>
            <a:grpFill/>
          </p:grpSpPr>
          <p:sp>
            <p:nvSpPr>
              <p:cNvPr id="229" name="Cube 228">
                <a:extLst>
                  <a:ext uri="{FF2B5EF4-FFF2-40B4-BE49-F238E27FC236}">
                    <a16:creationId xmlns:a16="http://schemas.microsoft.com/office/drawing/2014/main" id="{86D46FE9-EFAB-455B-BDDD-C1479520C555}"/>
                  </a:ext>
                </a:extLst>
              </p:cNvPr>
              <p:cNvSpPr/>
              <p:nvPr/>
            </p:nvSpPr>
            <p:spPr>
              <a:xfrm>
                <a:off x="256998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0" name="Cube 229">
                <a:extLst>
                  <a:ext uri="{FF2B5EF4-FFF2-40B4-BE49-F238E27FC236}">
                    <a16:creationId xmlns:a16="http://schemas.microsoft.com/office/drawing/2014/main" id="{3CC51AFE-EDCF-4DCE-BF6E-86FBA9C80C3E}"/>
                  </a:ext>
                </a:extLst>
              </p:cNvPr>
              <p:cNvSpPr/>
              <p:nvPr/>
            </p:nvSpPr>
            <p:spPr>
              <a:xfrm>
                <a:off x="256998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1" name="Cube 230">
                <a:extLst>
                  <a:ext uri="{FF2B5EF4-FFF2-40B4-BE49-F238E27FC236}">
                    <a16:creationId xmlns:a16="http://schemas.microsoft.com/office/drawing/2014/main" id="{DB10384A-5F02-4714-928F-6F65C3EAA00A}"/>
                  </a:ext>
                </a:extLst>
              </p:cNvPr>
              <p:cNvSpPr/>
              <p:nvPr/>
            </p:nvSpPr>
            <p:spPr>
              <a:xfrm>
                <a:off x="256998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2" name="Cube 231">
                <a:extLst>
                  <a:ext uri="{FF2B5EF4-FFF2-40B4-BE49-F238E27FC236}">
                    <a16:creationId xmlns:a16="http://schemas.microsoft.com/office/drawing/2014/main" id="{D77F0C58-226B-40C2-9251-871C32E95F76}"/>
                  </a:ext>
                </a:extLst>
              </p:cNvPr>
              <p:cNvSpPr/>
              <p:nvPr/>
            </p:nvSpPr>
            <p:spPr>
              <a:xfrm>
                <a:off x="256998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3" name="Cube 232">
                <a:extLst>
                  <a:ext uri="{FF2B5EF4-FFF2-40B4-BE49-F238E27FC236}">
                    <a16:creationId xmlns:a16="http://schemas.microsoft.com/office/drawing/2014/main" id="{6E0CF87A-EF6F-4832-8ABB-0012EDA7652E}"/>
                  </a:ext>
                </a:extLst>
              </p:cNvPr>
              <p:cNvSpPr/>
              <p:nvPr/>
            </p:nvSpPr>
            <p:spPr>
              <a:xfrm>
                <a:off x="256998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4" name="Cube 233">
                <a:extLst>
                  <a:ext uri="{FF2B5EF4-FFF2-40B4-BE49-F238E27FC236}">
                    <a16:creationId xmlns:a16="http://schemas.microsoft.com/office/drawing/2014/main" id="{2FE3B08B-8BBD-4419-B48C-457061AC2DD8}"/>
                  </a:ext>
                </a:extLst>
              </p:cNvPr>
              <p:cNvSpPr/>
              <p:nvPr/>
            </p:nvSpPr>
            <p:spPr>
              <a:xfrm>
                <a:off x="256998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5" name="Cube 234">
                <a:extLst>
                  <a:ext uri="{FF2B5EF4-FFF2-40B4-BE49-F238E27FC236}">
                    <a16:creationId xmlns:a16="http://schemas.microsoft.com/office/drawing/2014/main" id="{E2F24F83-F3D9-4DFE-AC1A-87E174EF25B9}"/>
                  </a:ext>
                </a:extLst>
              </p:cNvPr>
              <p:cNvSpPr/>
              <p:nvPr/>
            </p:nvSpPr>
            <p:spPr>
              <a:xfrm>
                <a:off x="256998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6" name="Cube 235">
                <a:extLst>
                  <a:ext uri="{FF2B5EF4-FFF2-40B4-BE49-F238E27FC236}">
                    <a16:creationId xmlns:a16="http://schemas.microsoft.com/office/drawing/2014/main" id="{DBFA5399-9C57-4FA7-9653-0DB44ED6EFDC}"/>
                  </a:ext>
                </a:extLst>
              </p:cNvPr>
              <p:cNvSpPr/>
              <p:nvPr/>
            </p:nvSpPr>
            <p:spPr>
              <a:xfrm>
                <a:off x="256998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7" name="Cube 236">
                <a:extLst>
                  <a:ext uri="{FF2B5EF4-FFF2-40B4-BE49-F238E27FC236}">
                    <a16:creationId xmlns:a16="http://schemas.microsoft.com/office/drawing/2014/main" id="{7D6A3E3B-9F7A-457E-A232-AEA9B9F25113}"/>
                  </a:ext>
                </a:extLst>
              </p:cNvPr>
              <p:cNvSpPr/>
              <p:nvPr/>
            </p:nvSpPr>
            <p:spPr>
              <a:xfrm>
                <a:off x="256998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8" name="Cube 237">
                <a:extLst>
                  <a:ext uri="{FF2B5EF4-FFF2-40B4-BE49-F238E27FC236}">
                    <a16:creationId xmlns:a16="http://schemas.microsoft.com/office/drawing/2014/main" id="{DFE20C66-C5D3-4C0E-AAB2-8C8415FB554E}"/>
                  </a:ext>
                </a:extLst>
              </p:cNvPr>
              <p:cNvSpPr/>
              <p:nvPr/>
            </p:nvSpPr>
            <p:spPr>
              <a:xfrm>
                <a:off x="256998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8" name="Group 217">
              <a:extLst>
                <a:ext uri="{FF2B5EF4-FFF2-40B4-BE49-F238E27FC236}">
                  <a16:creationId xmlns:a16="http://schemas.microsoft.com/office/drawing/2014/main" id="{0013BD32-0798-4C1B-8913-3585BC5EE4CC}"/>
                </a:ext>
              </a:extLst>
            </p:cNvPr>
            <p:cNvGrpSpPr/>
            <p:nvPr/>
          </p:nvGrpSpPr>
          <p:grpSpPr>
            <a:xfrm>
              <a:off x="2817368" y="1"/>
              <a:ext cx="324000" cy="2512147"/>
              <a:chOff x="2817368" y="1"/>
              <a:chExt cx="324000" cy="2512147"/>
            </a:xfrm>
            <a:grpFill/>
          </p:grpSpPr>
          <p:sp>
            <p:nvSpPr>
              <p:cNvPr id="219" name="Cube 218">
                <a:extLst>
                  <a:ext uri="{FF2B5EF4-FFF2-40B4-BE49-F238E27FC236}">
                    <a16:creationId xmlns:a16="http://schemas.microsoft.com/office/drawing/2014/main" id="{61D5212C-6E10-4883-8AE9-D16A8A1A19D5}"/>
                  </a:ext>
                </a:extLst>
              </p:cNvPr>
              <p:cNvSpPr/>
              <p:nvPr/>
            </p:nvSpPr>
            <p:spPr>
              <a:xfrm>
                <a:off x="2817368"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0" name="Cube 219">
                <a:extLst>
                  <a:ext uri="{FF2B5EF4-FFF2-40B4-BE49-F238E27FC236}">
                    <a16:creationId xmlns:a16="http://schemas.microsoft.com/office/drawing/2014/main" id="{51B66965-38C7-4EA9-B816-E6A1FFAB7B7B}"/>
                  </a:ext>
                </a:extLst>
              </p:cNvPr>
              <p:cNvSpPr/>
              <p:nvPr/>
            </p:nvSpPr>
            <p:spPr>
              <a:xfrm>
                <a:off x="2817368"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1" name="Cube 220">
                <a:extLst>
                  <a:ext uri="{FF2B5EF4-FFF2-40B4-BE49-F238E27FC236}">
                    <a16:creationId xmlns:a16="http://schemas.microsoft.com/office/drawing/2014/main" id="{817A2CD4-3B68-42DB-BCE0-807EF973BDC6}"/>
                  </a:ext>
                </a:extLst>
              </p:cNvPr>
              <p:cNvSpPr/>
              <p:nvPr/>
            </p:nvSpPr>
            <p:spPr>
              <a:xfrm>
                <a:off x="2817368"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2" name="Cube 221">
                <a:extLst>
                  <a:ext uri="{FF2B5EF4-FFF2-40B4-BE49-F238E27FC236}">
                    <a16:creationId xmlns:a16="http://schemas.microsoft.com/office/drawing/2014/main" id="{72D6B36B-8A25-44F7-A7E8-0E71A5B0CD67}"/>
                  </a:ext>
                </a:extLst>
              </p:cNvPr>
              <p:cNvSpPr/>
              <p:nvPr/>
            </p:nvSpPr>
            <p:spPr>
              <a:xfrm>
                <a:off x="2817368"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3" name="Cube 222">
                <a:extLst>
                  <a:ext uri="{FF2B5EF4-FFF2-40B4-BE49-F238E27FC236}">
                    <a16:creationId xmlns:a16="http://schemas.microsoft.com/office/drawing/2014/main" id="{F6754E50-ED5E-4F04-AD02-9C063E1C60A3}"/>
                  </a:ext>
                </a:extLst>
              </p:cNvPr>
              <p:cNvSpPr/>
              <p:nvPr/>
            </p:nvSpPr>
            <p:spPr>
              <a:xfrm>
                <a:off x="2817368"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4" name="Cube 223">
                <a:extLst>
                  <a:ext uri="{FF2B5EF4-FFF2-40B4-BE49-F238E27FC236}">
                    <a16:creationId xmlns:a16="http://schemas.microsoft.com/office/drawing/2014/main" id="{9CCB70BF-F535-4EA1-AFC9-60E47A13A42A}"/>
                  </a:ext>
                </a:extLst>
              </p:cNvPr>
              <p:cNvSpPr/>
              <p:nvPr/>
            </p:nvSpPr>
            <p:spPr>
              <a:xfrm>
                <a:off x="2817368"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5" name="Cube 224">
                <a:extLst>
                  <a:ext uri="{FF2B5EF4-FFF2-40B4-BE49-F238E27FC236}">
                    <a16:creationId xmlns:a16="http://schemas.microsoft.com/office/drawing/2014/main" id="{023B9DB2-7A91-47F9-A9AF-7E661B98A054}"/>
                  </a:ext>
                </a:extLst>
              </p:cNvPr>
              <p:cNvSpPr/>
              <p:nvPr/>
            </p:nvSpPr>
            <p:spPr>
              <a:xfrm>
                <a:off x="2817368"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6" name="Cube 225">
                <a:extLst>
                  <a:ext uri="{FF2B5EF4-FFF2-40B4-BE49-F238E27FC236}">
                    <a16:creationId xmlns:a16="http://schemas.microsoft.com/office/drawing/2014/main" id="{5AA0D0D1-CC49-41B0-81FE-96D37E4682D0}"/>
                  </a:ext>
                </a:extLst>
              </p:cNvPr>
              <p:cNvSpPr/>
              <p:nvPr/>
            </p:nvSpPr>
            <p:spPr>
              <a:xfrm>
                <a:off x="2817368"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7" name="Cube 226">
                <a:extLst>
                  <a:ext uri="{FF2B5EF4-FFF2-40B4-BE49-F238E27FC236}">
                    <a16:creationId xmlns:a16="http://schemas.microsoft.com/office/drawing/2014/main" id="{D2FB1CA8-C243-43CB-A398-518EAFF23371}"/>
                  </a:ext>
                </a:extLst>
              </p:cNvPr>
              <p:cNvSpPr/>
              <p:nvPr/>
            </p:nvSpPr>
            <p:spPr>
              <a:xfrm>
                <a:off x="2817368"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8" name="Cube 227">
                <a:extLst>
                  <a:ext uri="{FF2B5EF4-FFF2-40B4-BE49-F238E27FC236}">
                    <a16:creationId xmlns:a16="http://schemas.microsoft.com/office/drawing/2014/main" id="{E24E32C8-0F3E-4F44-8D54-EBA4E0E7B9BF}"/>
                  </a:ext>
                </a:extLst>
              </p:cNvPr>
              <p:cNvSpPr/>
              <p:nvPr/>
            </p:nvSpPr>
            <p:spPr>
              <a:xfrm>
                <a:off x="2817368"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grpSp>
        <p:nvGrpSpPr>
          <p:cNvPr id="73" name="Group 72">
            <a:extLst>
              <a:ext uri="{FF2B5EF4-FFF2-40B4-BE49-F238E27FC236}">
                <a16:creationId xmlns:a16="http://schemas.microsoft.com/office/drawing/2014/main" id="{BD7A9B50-6130-464C-82C8-A1EE05F48984}"/>
              </a:ext>
            </a:extLst>
          </p:cNvPr>
          <p:cNvGrpSpPr/>
          <p:nvPr/>
        </p:nvGrpSpPr>
        <p:grpSpPr>
          <a:xfrm>
            <a:off x="6123591" y="1009398"/>
            <a:ext cx="576000" cy="576000"/>
            <a:chOff x="590895" y="1"/>
            <a:chExt cx="2550473" cy="2512147"/>
          </a:xfrm>
          <a:solidFill>
            <a:srgbClr val="0070C0"/>
          </a:solidFill>
        </p:grpSpPr>
        <p:grpSp>
          <p:nvGrpSpPr>
            <p:cNvPr id="99" name="Group 98">
              <a:extLst>
                <a:ext uri="{FF2B5EF4-FFF2-40B4-BE49-F238E27FC236}">
                  <a16:creationId xmlns:a16="http://schemas.microsoft.com/office/drawing/2014/main" id="{5787DCC8-5F92-4DA3-A17F-7B57F0C2E957}"/>
                </a:ext>
              </a:extLst>
            </p:cNvPr>
            <p:cNvGrpSpPr/>
            <p:nvPr/>
          </p:nvGrpSpPr>
          <p:grpSpPr>
            <a:xfrm>
              <a:off x="590895" y="1"/>
              <a:ext cx="324000" cy="2512147"/>
              <a:chOff x="590895" y="1"/>
              <a:chExt cx="324000" cy="2512147"/>
            </a:xfrm>
            <a:grpFill/>
          </p:grpSpPr>
          <p:sp>
            <p:nvSpPr>
              <p:cNvPr id="199" name="Cube 198">
                <a:extLst>
                  <a:ext uri="{FF2B5EF4-FFF2-40B4-BE49-F238E27FC236}">
                    <a16:creationId xmlns:a16="http://schemas.microsoft.com/office/drawing/2014/main" id="{65C0E383-1934-4D36-871A-7B114AE516D8}"/>
                  </a:ext>
                </a:extLst>
              </p:cNvPr>
              <p:cNvSpPr/>
              <p:nvPr/>
            </p:nvSpPr>
            <p:spPr>
              <a:xfrm>
                <a:off x="59089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0" name="Cube 199">
                <a:extLst>
                  <a:ext uri="{FF2B5EF4-FFF2-40B4-BE49-F238E27FC236}">
                    <a16:creationId xmlns:a16="http://schemas.microsoft.com/office/drawing/2014/main" id="{7ADA883A-5DEE-4CB7-AD64-9EFB67C5ED22}"/>
                  </a:ext>
                </a:extLst>
              </p:cNvPr>
              <p:cNvSpPr/>
              <p:nvPr/>
            </p:nvSpPr>
            <p:spPr>
              <a:xfrm>
                <a:off x="59089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1" name="Cube 200">
                <a:extLst>
                  <a:ext uri="{FF2B5EF4-FFF2-40B4-BE49-F238E27FC236}">
                    <a16:creationId xmlns:a16="http://schemas.microsoft.com/office/drawing/2014/main" id="{8BECD39F-046B-4D7C-8693-3DA16055B40F}"/>
                  </a:ext>
                </a:extLst>
              </p:cNvPr>
              <p:cNvSpPr/>
              <p:nvPr/>
            </p:nvSpPr>
            <p:spPr>
              <a:xfrm>
                <a:off x="59089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2" name="Cube 201">
                <a:extLst>
                  <a:ext uri="{FF2B5EF4-FFF2-40B4-BE49-F238E27FC236}">
                    <a16:creationId xmlns:a16="http://schemas.microsoft.com/office/drawing/2014/main" id="{1ADF0E09-7E49-4CCF-A21A-2EBF9E0FD795}"/>
                  </a:ext>
                </a:extLst>
              </p:cNvPr>
              <p:cNvSpPr/>
              <p:nvPr/>
            </p:nvSpPr>
            <p:spPr>
              <a:xfrm>
                <a:off x="59089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3" name="Cube 202">
                <a:extLst>
                  <a:ext uri="{FF2B5EF4-FFF2-40B4-BE49-F238E27FC236}">
                    <a16:creationId xmlns:a16="http://schemas.microsoft.com/office/drawing/2014/main" id="{F9673358-611F-4670-AD77-E0E61F154A09}"/>
                  </a:ext>
                </a:extLst>
              </p:cNvPr>
              <p:cNvSpPr/>
              <p:nvPr/>
            </p:nvSpPr>
            <p:spPr>
              <a:xfrm>
                <a:off x="59089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4" name="Cube 203">
                <a:extLst>
                  <a:ext uri="{FF2B5EF4-FFF2-40B4-BE49-F238E27FC236}">
                    <a16:creationId xmlns:a16="http://schemas.microsoft.com/office/drawing/2014/main" id="{7DDBDFD4-AE01-4261-AC8C-8B534363FC6A}"/>
                  </a:ext>
                </a:extLst>
              </p:cNvPr>
              <p:cNvSpPr/>
              <p:nvPr/>
            </p:nvSpPr>
            <p:spPr>
              <a:xfrm>
                <a:off x="59089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5" name="Cube 204">
                <a:extLst>
                  <a:ext uri="{FF2B5EF4-FFF2-40B4-BE49-F238E27FC236}">
                    <a16:creationId xmlns:a16="http://schemas.microsoft.com/office/drawing/2014/main" id="{F6E6EA8D-8C4D-431A-8DF1-B61BA7E95740}"/>
                  </a:ext>
                </a:extLst>
              </p:cNvPr>
              <p:cNvSpPr/>
              <p:nvPr/>
            </p:nvSpPr>
            <p:spPr>
              <a:xfrm>
                <a:off x="59089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6" name="Cube 205">
                <a:extLst>
                  <a:ext uri="{FF2B5EF4-FFF2-40B4-BE49-F238E27FC236}">
                    <a16:creationId xmlns:a16="http://schemas.microsoft.com/office/drawing/2014/main" id="{193B2A2C-FE89-4217-944A-B4017EEF81CE}"/>
                  </a:ext>
                </a:extLst>
              </p:cNvPr>
              <p:cNvSpPr/>
              <p:nvPr/>
            </p:nvSpPr>
            <p:spPr>
              <a:xfrm>
                <a:off x="59089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7" name="Cube 206">
                <a:extLst>
                  <a:ext uri="{FF2B5EF4-FFF2-40B4-BE49-F238E27FC236}">
                    <a16:creationId xmlns:a16="http://schemas.microsoft.com/office/drawing/2014/main" id="{87547735-1E3C-4DB0-AC85-1F1E52B5AD08}"/>
                  </a:ext>
                </a:extLst>
              </p:cNvPr>
              <p:cNvSpPr/>
              <p:nvPr/>
            </p:nvSpPr>
            <p:spPr>
              <a:xfrm>
                <a:off x="59089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8" name="Cube 207">
                <a:extLst>
                  <a:ext uri="{FF2B5EF4-FFF2-40B4-BE49-F238E27FC236}">
                    <a16:creationId xmlns:a16="http://schemas.microsoft.com/office/drawing/2014/main" id="{260067BE-D66E-49B3-B412-04063730BCB3}"/>
                  </a:ext>
                </a:extLst>
              </p:cNvPr>
              <p:cNvSpPr/>
              <p:nvPr/>
            </p:nvSpPr>
            <p:spPr>
              <a:xfrm>
                <a:off x="59089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0" name="Group 99">
              <a:extLst>
                <a:ext uri="{FF2B5EF4-FFF2-40B4-BE49-F238E27FC236}">
                  <a16:creationId xmlns:a16="http://schemas.microsoft.com/office/drawing/2014/main" id="{E10432B3-CF84-4526-988A-46D9160617C9}"/>
                </a:ext>
              </a:extLst>
            </p:cNvPr>
            <p:cNvGrpSpPr/>
            <p:nvPr/>
          </p:nvGrpSpPr>
          <p:grpSpPr>
            <a:xfrm>
              <a:off x="838281" y="1"/>
              <a:ext cx="324000" cy="2512147"/>
              <a:chOff x="838281" y="1"/>
              <a:chExt cx="324000" cy="2512147"/>
            </a:xfrm>
            <a:grpFill/>
          </p:grpSpPr>
          <p:sp>
            <p:nvSpPr>
              <p:cNvPr id="189" name="Cube 188">
                <a:extLst>
                  <a:ext uri="{FF2B5EF4-FFF2-40B4-BE49-F238E27FC236}">
                    <a16:creationId xmlns:a16="http://schemas.microsoft.com/office/drawing/2014/main" id="{DF78C3F7-8A23-41E3-8326-7A539A51FD18}"/>
                  </a:ext>
                </a:extLst>
              </p:cNvPr>
              <p:cNvSpPr/>
              <p:nvPr/>
            </p:nvSpPr>
            <p:spPr>
              <a:xfrm>
                <a:off x="83828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0" name="Cube 189">
                <a:extLst>
                  <a:ext uri="{FF2B5EF4-FFF2-40B4-BE49-F238E27FC236}">
                    <a16:creationId xmlns:a16="http://schemas.microsoft.com/office/drawing/2014/main" id="{2DD48973-9254-43B7-BFBA-185C4E85695D}"/>
                  </a:ext>
                </a:extLst>
              </p:cNvPr>
              <p:cNvSpPr/>
              <p:nvPr/>
            </p:nvSpPr>
            <p:spPr>
              <a:xfrm>
                <a:off x="83828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1" name="Cube 190">
                <a:extLst>
                  <a:ext uri="{FF2B5EF4-FFF2-40B4-BE49-F238E27FC236}">
                    <a16:creationId xmlns:a16="http://schemas.microsoft.com/office/drawing/2014/main" id="{02B858A1-AA3F-4717-9897-CD2EF814B875}"/>
                  </a:ext>
                </a:extLst>
              </p:cNvPr>
              <p:cNvSpPr/>
              <p:nvPr/>
            </p:nvSpPr>
            <p:spPr>
              <a:xfrm>
                <a:off x="83828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2" name="Cube 191">
                <a:extLst>
                  <a:ext uri="{FF2B5EF4-FFF2-40B4-BE49-F238E27FC236}">
                    <a16:creationId xmlns:a16="http://schemas.microsoft.com/office/drawing/2014/main" id="{A1D684C4-7C8C-4DEB-BC50-0E13FA6B13F1}"/>
                  </a:ext>
                </a:extLst>
              </p:cNvPr>
              <p:cNvSpPr/>
              <p:nvPr/>
            </p:nvSpPr>
            <p:spPr>
              <a:xfrm>
                <a:off x="83828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3" name="Cube 192">
                <a:extLst>
                  <a:ext uri="{FF2B5EF4-FFF2-40B4-BE49-F238E27FC236}">
                    <a16:creationId xmlns:a16="http://schemas.microsoft.com/office/drawing/2014/main" id="{F5998B10-0C01-42AA-B6D0-62C1675E1FD3}"/>
                  </a:ext>
                </a:extLst>
              </p:cNvPr>
              <p:cNvSpPr/>
              <p:nvPr/>
            </p:nvSpPr>
            <p:spPr>
              <a:xfrm>
                <a:off x="83828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4" name="Cube 193">
                <a:extLst>
                  <a:ext uri="{FF2B5EF4-FFF2-40B4-BE49-F238E27FC236}">
                    <a16:creationId xmlns:a16="http://schemas.microsoft.com/office/drawing/2014/main" id="{64FD529E-D77C-4D1C-8871-94671DEE6273}"/>
                  </a:ext>
                </a:extLst>
              </p:cNvPr>
              <p:cNvSpPr/>
              <p:nvPr/>
            </p:nvSpPr>
            <p:spPr>
              <a:xfrm>
                <a:off x="83828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5" name="Cube 194">
                <a:extLst>
                  <a:ext uri="{FF2B5EF4-FFF2-40B4-BE49-F238E27FC236}">
                    <a16:creationId xmlns:a16="http://schemas.microsoft.com/office/drawing/2014/main" id="{FBE86F3C-D058-49D2-BBE0-A816AAFC0FC8}"/>
                  </a:ext>
                </a:extLst>
              </p:cNvPr>
              <p:cNvSpPr/>
              <p:nvPr/>
            </p:nvSpPr>
            <p:spPr>
              <a:xfrm>
                <a:off x="83828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6" name="Cube 195">
                <a:extLst>
                  <a:ext uri="{FF2B5EF4-FFF2-40B4-BE49-F238E27FC236}">
                    <a16:creationId xmlns:a16="http://schemas.microsoft.com/office/drawing/2014/main" id="{5D52FAFA-A8E9-4E45-9E42-1D94B0D5F6F3}"/>
                  </a:ext>
                </a:extLst>
              </p:cNvPr>
              <p:cNvSpPr/>
              <p:nvPr/>
            </p:nvSpPr>
            <p:spPr>
              <a:xfrm>
                <a:off x="83828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7" name="Cube 196">
                <a:extLst>
                  <a:ext uri="{FF2B5EF4-FFF2-40B4-BE49-F238E27FC236}">
                    <a16:creationId xmlns:a16="http://schemas.microsoft.com/office/drawing/2014/main" id="{0C0B6A06-BEC3-4710-B1E0-A5F4501C49C8}"/>
                  </a:ext>
                </a:extLst>
              </p:cNvPr>
              <p:cNvSpPr/>
              <p:nvPr/>
            </p:nvSpPr>
            <p:spPr>
              <a:xfrm>
                <a:off x="83828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8" name="Cube 197">
                <a:extLst>
                  <a:ext uri="{FF2B5EF4-FFF2-40B4-BE49-F238E27FC236}">
                    <a16:creationId xmlns:a16="http://schemas.microsoft.com/office/drawing/2014/main" id="{16E07DF0-DECA-476F-B58B-8D530CEB4CF5}"/>
                  </a:ext>
                </a:extLst>
              </p:cNvPr>
              <p:cNvSpPr/>
              <p:nvPr/>
            </p:nvSpPr>
            <p:spPr>
              <a:xfrm>
                <a:off x="83828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1" name="Group 100">
              <a:extLst>
                <a:ext uri="{FF2B5EF4-FFF2-40B4-BE49-F238E27FC236}">
                  <a16:creationId xmlns:a16="http://schemas.microsoft.com/office/drawing/2014/main" id="{7479B9B3-B358-4DC3-A3D0-C8A805B6AC00}"/>
                </a:ext>
              </a:extLst>
            </p:cNvPr>
            <p:cNvGrpSpPr/>
            <p:nvPr/>
          </p:nvGrpSpPr>
          <p:grpSpPr>
            <a:xfrm>
              <a:off x="1085667" y="1"/>
              <a:ext cx="324000" cy="2512147"/>
              <a:chOff x="1085667" y="1"/>
              <a:chExt cx="324000" cy="2512147"/>
            </a:xfrm>
            <a:grpFill/>
          </p:grpSpPr>
          <p:sp>
            <p:nvSpPr>
              <p:cNvPr id="179" name="Cube 178">
                <a:extLst>
                  <a:ext uri="{FF2B5EF4-FFF2-40B4-BE49-F238E27FC236}">
                    <a16:creationId xmlns:a16="http://schemas.microsoft.com/office/drawing/2014/main" id="{AE4828C2-C467-4863-A275-E8FC784E5565}"/>
                  </a:ext>
                </a:extLst>
              </p:cNvPr>
              <p:cNvSpPr/>
              <p:nvPr/>
            </p:nvSpPr>
            <p:spPr>
              <a:xfrm>
                <a:off x="108566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0" name="Cube 179">
                <a:extLst>
                  <a:ext uri="{FF2B5EF4-FFF2-40B4-BE49-F238E27FC236}">
                    <a16:creationId xmlns:a16="http://schemas.microsoft.com/office/drawing/2014/main" id="{01503DCF-401D-4BEB-8666-EA0FCEE5CD84}"/>
                  </a:ext>
                </a:extLst>
              </p:cNvPr>
              <p:cNvSpPr/>
              <p:nvPr/>
            </p:nvSpPr>
            <p:spPr>
              <a:xfrm>
                <a:off x="108566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1" name="Cube 180">
                <a:extLst>
                  <a:ext uri="{FF2B5EF4-FFF2-40B4-BE49-F238E27FC236}">
                    <a16:creationId xmlns:a16="http://schemas.microsoft.com/office/drawing/2014/main" id="{0E625CC5-F223-4B9E-9C4B-536A4BE726F8}"/>
                  </a:ext>
                </a:extLst>
              </p:cNvPr>
              <p:cNvSpPr/>
              <p:nvPr/>
            </p:nvSpPr>
            <p:spPr>
              <a:xfrm>
                <a:off x="108566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2" name="Cube 181">
                <a:extLst>
                  <a:ext uri="{FF2B5EF4-FFF2-40B4-BE49-F238E27FC236}">
                    <a16:creationId xmlns:a16="http://schemas.microsoft.com/office/drawing/2014/main" id="{8CCAA7E9-62EB-43A8-A722-FCC57D7431E0}"/>
                  </a:ext>
                </a:extLst>
              </p:cNvPr>
              <p:cNvSpPr/>
              <p:nvPr/>
            </p:nvSpPr>
            <p:spPr>
              <a:xfrm>
                <a:off x="108566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3" name="Cube 182">
                <a:extLst>
                  <a:ext uri="{FF2B5EF4-FFF2-40B4-BE49-F238E27FC236}">
                    <a16:creationId xmlns:a16="http://schemas.microsoft.com/office/drawing/2014/main" id="{6E1A9749-738E-48C0-A8E7-3502EFF44B79}"/>
                  </a:ext>
                </a:extLst>
              </p:cNvPr>
              <p:cNvSpPr/>
              <p:nvPr/>
            </p:nvSpPr>
            <p:spPr>
              <a:xfrm>
                <a:off x="108566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4" name="Cube 183">
                <a:extLst>
                  <a:ext uri="{FF2B5EF4-FFF2-40B4-BE49-F238E27FC236}">
                    <a16:creationId xmlns:a16="http://schemas.microsoft.com/office/drawing/2014/main" id="{76F6AA69-C302-4BFF-9A04-456D5BC2C856}"/>
                  </a:ext>
                </a:extLst>
              </p:cNvPr>
              <p:cNvSpPr/>
              <p:nvPr/>
            </p:nvSpPr>
            <p:spPr>
              <a:xfrm>
                <a:off x="108566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5" name="Cube 184">
                <a:extLst>
                  <a:ext uri="{FF2B5EF4-FFF2-40B4-BE49-F238E27FC236}">
                    <a16:creationId xmlns:a16="http://schemas.microsoft.com/office/drawing/2014/main" id="{6F6CA6C7-9DB9-4958-92C9-07E10FA0E4D0}"/>
                  </a:ext>
                </a:extLst>
              </p:cNvPr>
              <p:cNvSpPr/>
              <p:nvPr/>
            </p:nvSpPr>
            <p:spPr>
              <a:xfrm>
                <a:off x="108566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6" name="Cube 185">
                <a:extLst>
                  <a:ext uri="{FF2B5EF4-FFF2-40B4-BE49-F238E27FC236}">
                    <a16:creationId xmlns:a16="http://schemas.microsoft.com/office/drawing/2014/main" id="{FB8C93A1-ECF7-4803-844D-4D1D05DB51D9}"/>
                  </a:ext>
                </a:extLst>
              </p:cNvPr>
              <p:cNvSpPr/>
              <p:nvPr/>
            </p:nvSpPr>
            <p:spPr>
              <a:xfrm>
                <a:off x="108566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7" name="Cube 186">
                <a:extLst>
                  <a:ext uri="{FF2B5EF4-FFF2-40B4-BE49-F238E27FC236}">
                    <a16:creationId xmlns:a16="http://schemas.microsoft.com/office/drawing/2014/main" id="{261559C6-11CB-491E-916F-83611053FD2D}"/>
                  </a:ext>
                </a:extLst>
              </p:cNvPr>
              <p:cNvSpPr/>
              <p:nvPr/>
            </p:nvSpPr>
            <p:spPr>
              <a:xfrm>
                <a:off x="108566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8" name="Cube 187">
                <a:extLst>
                  <a:ext uri="{FF2B5EF4-FFF2-40B4-BE49-F238E27FC236}">
                    <a16:creationId xmlns:a16="http://schemas.microsoft.com/office/drawing/2014/main" id="{EBC83B10-F3C0-4C16-B807-0B6C6348A4B3}"/>
                  </a:ext>
                </a:extLst>
              </p:cNvPr>
              <p:cNvSpPr/>
              <p:nvPr/>
            </p:nvSpPr>
            <p:spPr>
              <a:xfrm>
                <a:off x="108566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2" name="Group 101">
              <a:extLst>
                <a:ext uri="{FF2B5EF4-FFF2-40B4-BE49-F238E27FC236}">
                  <a16:creationId xmlns:a16="http://schemas.microsoft.com/office/drawing/2014/main" id="{58C3C9CA-CDFC-4780-AB71-6FE57A83FF82}"/>
                </a:ext>
              </a:extLst>
            </p:cNvPr>
            <p:cNvGrpSpPr/>
            <p:nvPr/>
          </p:nvGrpSpPr>
          <p:grpSpPr>
            <a:xfrm>
              <a:off x="1333053" y="1"/>
              <a:ext cx="324000" cy="2512147"/>
              <a:chOff x="1333053" y="1"/>
              <a:chExt cx="324000" cy="2512147"/>
            </a:xfrm>
            <a:grpFill/>
          </p:grpSpPr>
          <p:sp>
            <p:nvSpPr>
              <p:cNvPr id="169" name="Cube 168">
                <a:extLst>
                  <a:ext uri="{FF2B5EF4-FFF2-40B4-BE49-F238E27FC236}">
                    <a16:creationId xmlns:a16="http://schemas.microsoft.com/office/drawing/2014/main" id="{B043F0EB-F291-4EE9-92A3-8880FA10242C}"/>
                  </a:ext>
                </a:extLst>
              </p:cNvPr>
              <p:cNvSpPr/>
              <p:nvPr/>
            </p:nvSpPr>
            <p:spPr>
              <a:xfrm>
                <a:off x="133305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0" name="Cube 169">
                <a:extLst>
                  <a:ext uri="{FF2B5EF4-FFF2-40B4-BE49-F238E27FC236}">
                    <a16:creationId xmlns:a16="http://schemas.microsoft.com/office/drawing/2014/main" id="{E34F7545-A5FA-4446-BF63-2DE60F6C09BD}"/>
                  </a:ext>
                </a:extLst>
              </p:cNvPr>
              <p:cNvSpPr/>
              <p:nvPr/>
            </p:nvSpPr>
            <p:spPr>
              <a:xfrm>
                <a:off x="133305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1" name="Cube 170">
                <a:extLst>
                  <a:ext uri="{FF2B5EF4-FFF2-40B4-BE49-F238E27FC236}">
                    <a16:creationId xmlns:a16="http://schemas.microsoft.com/office/drawing/2014/main" id="{BA283406-98A1-4E23-B036-89823A17CD7C}"/>
                  </a:ext>
                </a:extLst>
              </p:cNvPr>
              <p:cNvSpPr/>
              <p:nvPr/>
            </p:nvSpPr>
            <p:spPr>
              <a:xfrm>
                <a:off x="133305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2" name="Cube 171">
                <a:extLst>
                  <a:ext uri="{FF2B5EF4-FFF2-40B4-BE49-F238E27FC236}">
                    <a16:creationId xmlns:a16="http://schemas.microsoft.com/office/drawing/2014/main" id="{93638253-E32A-4554-8CB2-EC10194CE0DB}"/>
                  </a:ext>
                </a:extLst>
              </p:cNvPr>
              <p:cNvSpPr/>
              <p:nvPr/>
            </p:nvSpPr>
            <p:spPr>
              <a:xfrm>
                <a:off x="133305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3" name="Cube 172">
                <a:extLst>
                  <a:ext uri="{FF2B5EF4-FFF2-40B4-BE49-F238E27FC236}">
                    <a16:creationId xmlns:a16="http://schemas.microsoft.com/office/drawing/2014/main" id="{8B0F4CEB-7A2E-41EC-B340-DA89A4F5EE6C}"/>
                  </a:ext>
                </a:extLst>
              </p:cNvPr>
              <p:cNvSpPr/>
              <p:nvPr/>
            </p:nvSpPr>
            <p:spPr>
              <a:xfrm>
                <a:off x="133305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4" name="Cube 173">
                <a:extLst>
                  <a:ext uri="{FF2B5EF4-FFF2-40B4-BE49-F238E27FC236}">
                    <a16:creationId xmlns:a16="http://schemas.microsoft.com/office/drawing/2014/main" id="{7A901C29-9C0D-411E-9A43-1770C456E02F}"/>
                  </a:ext>
                </a:extLst>
              </p:cNvPr>
              <p:cNvSpPr/>
              <p:nvPr/>
            </p:nvSpPr>
            <p:spPr>
              <a:xfrm>
                <a:off x="133305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5" name="Cube 174">
                <a:extLst>
                  <a:ext uri="{FF2B5EF4-FFF2-40B4-BE49-F238E27FC236}">
                    <a16:creationId xmlns:a16="http://schemas.microsoft.com/office/drawing/2014/main" id="{4C7EB23C-8E9F-4741-9792-F95D0C339727}"/>
                  </a:ext>
                </a:extLst>
              </p:cNvPr>
              <p:cNvSpPr/>
              <p:nvPr/>
            </p:nvSpPr>
            <p:spPr>
              <a:xfrm>
                <a:off x="133305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6" name="Cube 175">
                <a:extLst>
                  <a:ext uri="{FF2B5EF4-FFF2-40B4-BE49-F238E27FC236}">
                    <a16:creationId xmlns:a16="http://schemas.microsoft.com/office/drawing/2014/main" id="{1C7FB4CC-02D4-4C96-888F-8E79E74D1C1B}"/>
                  </a:ext>
                </a:extLst>
              </p:cNvPr>
              <p:cNvSpPr/>
              <p:nvPr/>
            </p:nvSpPr>
            <p:spPr>
              <a:xfrm>
                <a:off x="133305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7" name="Cube 176">
                <a:extLst>
                  <a:ext uri="{FF2B5EF4-FFF2-40B4-BE49-F238E27FC236}">
                    <a16:creationId xmlns:a16="http://schemas.microsoft.com/office/drawing/2014/main" id="{5898415B-74A9-47E3-B0FE-E1959699D5A0}"/>
                  </a:ext>
                </a:extLst>
              </p:cNvPr>
              <p:cNvSpPr/>
              <p:nvPr/>
            </p:nvSpPr>
            <p:spPr>
              <a:xfrm>
                <a:off x="133305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8" name="Cube 177">
                <a:extLst>
                  <a:ext uri="{FF2B5EF4-FFF2-40B4-BE49-F238E27FC236}">
                    <a16:creationId xmlns:a16="http://schemas.microsoft.com/office/drawing/2014/main" id="{3B71B691-5C7B-4380-9592-535EFAFBDECA}"/>
                  </a:ext>
                </a:extLst>
              </p:cNvPr>
              <p:cNvSpPr/>
              <p:nvPr/>
            </p:nvSpPr>
            <p:spPr>
              <a:xfrm>
                <a:off x="133305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3" name="Group 102">
              <a:extLst>
                <a:ext uri="{FF2B5EF4-FFF2-40B4-BE49-F238E27FC236}">
                  <a16:creationId xmlns:a16="http://schemas.microsoft.com/office/drawing/2014/main" id="{E5862879-BB2D-47EA-8B30-F695EC91EB59}"/>
                </a:ext>
              </a:extLst>
            </p:cNvPr>
            <p:cNvGrpSpPr/>
            <p:nvPr/>
          </p:nvGrpSpPr>
          <p:grpSpPr>
            <a:xfrm>
              <a:off x="1580439" y="1"/>
              <a:ext cx="324000" cy="2512147"/>
              <a:chOff x="1580439" y="1"/>
              <a:chExt cx="324000" cy="2512147"/>
            </a:xfrm>
            <a:grpFill/>
          </p:grpSpPr>
          <p:sp>
            <p:nvSpPr>
              <p:cNvPr id="159" name="Cube 158">
                <a:extLst>
                  <a:ext uri="{FF2B5EF4-FFF2-40B4-BE49-F238E27FC236}">
                    <a16:creationId xmlns:a16="http://schemas.microsoft.com/office/drawing/2014/main" id="{B1D98A47-3761-41DC-A39D-7339CF58C18A}"/>
                  </a:ext>
                </a:extLst>
              </p:cNvPr>
              <p:cNvSpPr/>
              <p:nvPr/>
            </p:nvSpPr>
            <p:spPr>
              <a:xfrm>
                <a:off x="1580439"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0" name="Cube 159">
                <a:extLst>
                  <a:ext uri="{FF2B5EF4-FFF2-40B4-BE49-F238E27FC236}">
                    <a16:creationId xmlns:a16="http://schemas.microsoft.com/office/drawing/2014/main" id="{C88B4CC4-FDF2-41B6-9E85-3A2D72AA6A60}"/>
                  </a:ext>
                </a:extLst>
              </p:cNvPr>
              <p:cNvSpPr/>
              <p:nvPr/>
            </p:nvSpPr>
            <p:spPr>
              <a:xfrm>
                <a:off x="1580439"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1" name="Cube 160">
                <a:extLst>
                  <a:ext uri="{FF2B5EF4-FFF2-40B4-BE49-F238E27FC236}">
                    <a16:creationId xmlns:a16="http://schemas.microsoft.com/office/drawing/2014/main" id="{8C5BE028-5AE9-45C8-BD8F-106F9843C4CB}"/>
                  </a:ext>
                </a:extLst>
              </p:cNvPr>
              <p:cNvSpPr/>
              <p:nvPr/>
            </p:nvSpPr>
            <p:spPr>
              <a:xfrm>
                <a:off x="1580439"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2" name="Cube 161">
                <a:extLst>
                  <a:ext uri="{FF2B5EF4-FFF2-40B4-BE49-F238E27FC236}">
                    <a16:creationId xmlns:a16="http://schemas.microsoft.com/office/drawing/2014/main" id="{C03525D6-80F2-4AAD-ABEE-C1DF8BAEBD71}"/>
                  </a:ext>
                </a:extLst>
              </p:cNvPr>
              <p:cNvSpPr/>
              <p:nvPr/>
            </p:nvSpPr>
            <p:spPr>
              <a:xfrm>
                <a:off x="1580439"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3" name="Cube 162">
                <a:extLst>
                  <a:ext uri="{FF2B5EF4-FFF2-40B4-BE49-F238E27FC236}">
                    <a16:creationId xmlns:a16="http://schemas.microsoft.com/office/drawing/2014/main" id="{95C8E5E3-97A6-4461-90F2-ECA314F346D9}"/>
                  </a:ext>
                </a:extLst>
              </p:cNvPr>
              <p:cNvSpPr/>
              <p:nvPr/>
            </p:nvSpPr>
            <p:spPr>
              <a:xfrm>
                <a:off x="1580439"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4" name="Cube 163">
                <a:extLst>
                  <a:ext uri="{FF2B5EF4-FFF2-40B4-BE49-F238E27FC236}">
                    <a16:creationId xmlns:a16="http://schemas.microsoft.com/office/drawing/2014/main" id="{62C964E5-9C43-4899-8597-0C97D903D1A4}"/>
                  </a:ext>
                </a:extLst>
              </p:cNvPr>
              <p:cNvSpPr/>
              <p:nvPr/>
            </p:nvSpPr>
            <p:spPr>
              <a:xfrm>
                <a:off x="1580439"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5" name="Cube 164">
                <a:extLst>
                  <a:ext uri="{FF2B5EF4-FFF2-40B4-BE49-F238E27FC236}">
                    <a16:creationId xmlns:a16="http://schemas.microsoft.com/office/drawing/2014/main" id="{F82BEE3E-0D31-46E5-AF6B-1CC173A7DFA4}"/>
                  </a:ext>
                </a:extLst>
              </p:cNvPr>
              <p:cNvSpPr/>
              <p:nvPr/>
            </p:nvSpPr>
            <p:spPr>
              <a:xfrm>
                <a:off x="1580439"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6" name="Cube 165">
                <a:extLst>
                  <a:ext uri="{FF2B5EF4-FFF2-40B4-BE49-F238E27FC236}">
                    <a16:creationId xmlns:a16="http://schemas.microsoft.com/office/drawing/2014/main" id="{88184AEE-EEE7-45A9-B215-713405F1A193}"/>
                  </a:ext>
                </a:extLst>
              </p:cNvPr>
              <p:cNvSpPr/>
              <p:nvPr/>
            </p:nvSpPr>
            <p:spPr>
              <a:xfrm>
                <a:off x="1580439"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7" name="Cube 166">
                <a:extLst>
                  <a:ext uri="{FF2B5EF4-FFF2-40B4-BE49-F238E27FC236}">
                    <a16:creationId xmlns:a16="http://schemas.microsoft.com/office/drawing/2014/main" id="{1615F6BD-9D46-486B-B401-268AE3CF2862}"/>
                  </a:ext>
                </a:extLst>
              </p:cNvPr>
              <p:cNvSpPr/>
              <p:nvPr/>
            </p:nvSpPr>
            <p:spPr>
              <a:xfrm>
                <a:off x="1580439"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8" name="Cube 167">
                <a:extLst>
                  <a:ext uri="{FF2B5EF4-FFF2-40B4-BE49-F238E27FC236}">
                    <a16:creationId xmlns:a16="http://schemas.microsoft.com/office/drawing/2014/main" id="{9502EFB9-1DA5-488F-9AEE-454FFD8AA30C}"/>
                  </a:ext>
                </a:extLst>
              </p:cNvPr>
              <p:cNvSpPr/>
              <p:nvPr/>
            </p:nvSpPr>
            <p:spPr>
              <a:xfrm>
                <a:off x="1580439"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4" name="Group 103">
              <a:extLst>
                <a:ext uri="{FF2B5EF4-FFF2-40B4-BE49-F238E27FC236}">
                  <a16:creationId xmlns:a16="http://schemas.microsoft.com/office/drawing/2014/main" id="{E7BB400A-98D8-4B57-A3B7-7172DD1B65EE}"/>
                </a:ext>
              </a:extLst>
            </p:cNvPr>
            <p:cNvGrpSpPr/>
            <p:nvPr/>
          </p:nvGrpSpPr>
          <p:grpSpPr>
            <a:xfrm>
              <a:off x="1827825" y="1"/>
              <a:ext cx="324000" cy="2512147"/>
              <a:chOff x="1827825" y="1"/>
              <a:chExt cx="324000" cy="2512147"/>
            </a:xfrm>
            <a:grpFill/>
          </p:grpSpPr>
          <p:sp>
            <p:nvSpPr>
              <p:cNvPr id="149" name="Cube 148">
                <a:extLst>
                  <a:ext uri="{FF2B5EF4-FFF2-40B4-BE49-F238E27FC236}">
                    <a16:creationId xmlns:a16="http://schemas.microsoft.com/office/drawing/2014/main" id="{0893A936-6533-447E-9500-58B2F1370F57}"/>
                  </a:ext>
                </a:extLst>
              </p:cNvPr>
              <p:cNvSpPr/>
              <p:nvPr/>
            </p:nvSpPr>
            <p:spPr>
              <a:xfrm>
                <a:off x="182782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0" name="Cube 149">
                <a:extLst>
                  <a:ext uri="{FF2B5EF4-FFF2-40B4-BE49-F238E27FC236}">
                    <a16:creationId xmlns:a16="http://schemas.microsoft.com/office/drawing/2014/main" id="{F059D30B-0CEA-4A8C-9A91-EECF5AB8CF9E}"/>
                  </a:ext>
                </a:extLst>
              </p:cNvPr>
              <p:cNvSpPr/>
              <p:nvPr/>
            </p:nvSpPr>
            <p:spPr>
              <a:xfrm>
                <a:off x="182782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1" name="Cube 150">
                <a:extLst>
                  <a:ext uri="{FF2B5EF4-FFF2-40B4-BE49-F238E27FC236}">
                    <a16:creationId xmlns:a16="http://schemas.microsoft.com/office/drawing/2014/main" id="{DD93C370-059B-4ACB-8F32-899678914689}"/>
                  </a:ext>
                </a:extLst>
              </p:cNvPr>
              <p:cNvSpPr/>
              <p:nvPr/>
            </p:nvSpPr>
            <p:spPr>
              <a:xfrm>
                <a:off x="182782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2" name="Cube 151">
                <a:extLst>
                  <a:ext uri="{FF2B5EF4-FFF2-40B4-BE49-F238E27FC236}">
                    <a16:creationId xmlns:a16="http://schemas.microsoft.com/office/drawing/2014/main" id="{CE106B7C-5A38-4B70-9220-A924C455BD74}"/>
                  </a:ext>
                </a:extLst>
              </p:cNvPr>
              <p:cNvSpPr/>
              <p:nvPr/>
            </p:nvSpPr>
            <p:spPr>
              <a:xfrm>
                <a:off x="182782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3" name="Cube 152">
                <a:extLst>
                  <a:ext uri="{FF2B5EF4-FFF2-40B4-BE49-F238E27FC236}">
                    <a16:creationId xmlns:a16="http://schemas.microsoft.com/office/drawing/2014/main" id="{E8C69867-A392-4BD3-9E85-DE1515DD4D8B}"/>
                  </a:ext>
                </a:extLst>
              </p:cNvPr>
              <p:cNvSpPr/>
              <p:nvPr/>
            </p:nvSpPr>
            <p:spPr>
              <a:xfrm>
                <a:off x="182782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4" name="Cube 153">
                <a:extLst>
                  <a:ext uri="{FF2B5EF4-FFF2-40B4-BE49-F238E27FC236}">
                    <a16:creationId xmlns:a16="http://schemas.microsoft.com/office/drawing/2014/main" id="{7F49BA7C-6CEC-4E24-BFFC-B0C4C28FCBA5}"/>
                  </a:ext>
                </a:extLst>
              </p:cNvPr>
              <p:cNvSpPr/>
              <p:nvPr/>
            </p:nvSpPr>
            <p:spPr>
              <a:xfrm>
                <a:off x="182782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5" name="Cube 154">
                <a:extLst>
                  <a:ext uri="{FF2B5EF4-FFF2-40B4-BE49-F238E27FC236}">
                    <a16:creationId xmlns:a16="http://schemas.microsoft.com/office/drawing/2014/main" id="{8C343AF7-4615-439B-B790-F88C189B2F6E}"/>
                  </a:ext>
                </a:extLst>
              </p:cNvPr>
              <p:cNvSpPr/>
              <p:nvPr/>
            </p:nvSpPr>
            <p:spPr>
              <a:xfrm>
                <a:off x="182782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6" name="Cube 155">
                <a:extLst>
                  <a:ext uri="{FF2B5EF4-FFF2-40B4-BE49-F238E27FC236}">
                    <a16:creationId xmlns:a16="http://schemas.microsoft.com/office/drawing/2014/main" id="{B3E46871-CCF0-4F20-A54A-324469592730}"/>
                  </a:ext>
                </a:extLst>
              </p:cNvPr>
              <p:cNvSpPr/>
              <p:nvPr/>
            </p:nvSpPr>
            <p:spPr>
              <a:xfrm>
                <a:off x="182782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7" name="Cube 156">
                <a:extLst>
                  <a:ext uri="{FF2B5EF4-FFF2-40B4-BE49-F238E27FC236}">
                    <a16:creationId xmlns:a16="http://schemas.microsoft.com/office/drawing/2014/main" id="{BB229E6F-2420-4EFA-A805-B809B4647DED}"/>
                  </a:ext>
                </a:extLst>
              </p:cNvPr>
              <p:cNvSpPr/>
              <p:nvPr/>
            </p:nvSpPr>
            <p:spPr>
              <a:xfrm>
                <a:off x="182782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8" name="Cube 157">
                <a:extLst>
                  <a:ext uri="{FF2B5EF4-FFF2-40B4-BE49-F238E27FC236}">
                    <a16:creationId xmlns:a16="http://schemas.microsoft.com/office/drawing/2014/main" id="{BE913BF0-6E07-4CFC-BA96-2FA03B641CA9}"/>
                  </a:ext>
                </a:extLst>
              </p:cNvPr>
              <p:cNvSpPr/>
              <p:nvPr/>
            </p:nvSpPr>
            <p:spPr>
              <a:xfrm>
                <a:off x="182782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5" name="Group 104">
              <a:extLst>
                <a:ext uri="{FF2B5EF4-FFF2-40B4-BE49-F238E27FC236}">
                  <a16:creationId xmlns:a16="http://schemas.microsoft.com/office/drawing/2014/main" id="{B27780BC-85BA-4AD6-B64F-7AA58DDC90B2}"/>
                </a:ext>
              </a:extLst>
            </p:cNvPr>
            <p:cNvGrpSpPr/>
            <p:nvPr/>
          </p:nvGrpSpPr>
          <p:grpSpPr>
            <a:xfrm>
              <a:off x="2075211" y="1"/>
              <a:ext cx="324000" cy="2512147"/>
              <a:chOff x="2075211" y="1"/>
              <a:chExt cx="324000" cy="2512147"/>
            </a:xfrm>
            <a:grpFill/>
          </p:grpSpPr>
          <p:sp>
            <p:nvSpPr>
              <p:cNvPr id="139" name="Cube 138">
                <a:extLst>
                  <a:ext uri="{FF2B5EF4-FFF2-40B4-BE49-F238E27FC236}">
                    <a16:creationId xmlns:a16="http://schemas.microsoft.com/office/drawing/2014/main" id="{86DC3C09-523E-49DE-83D1-C27B7BA22201}"/>
                  </a:ext>
                </a:extLst>
              </p:cNvPr>
              <p:cNvSpPr/>
              <p:nvPr/>
            </p:nvSpPr>
            <p:spPr>
              <a:xfrm>
                <a:off x="207521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0" name="Cube 139">
                <a:extLst>
                  <a:ext uri="{FF2B5EF4-FFF2-40B4-BE49-F238E27FC236}">
                    <a16:creationId xmlns:a16="http://schemas.microsoft.com/office/drawing/2014/main" id="{CD5A26A3-F011-4C89-9C1E-0318D96501EF}"/>
                  </a:ext>
                </a:extLst>
              </p:cNvPr>
              <p:cNvSpPr/>
              <p:nvPr/>
            </p:nvSpPr>
            <p:spPr>
              <a:xfrm>
                <a:off x="207521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1" name="Cube 140">
                <a:extLst>
                  <a:ext uri="{FF2B5EF4-FFF2-40B4-BE49-F238E27FC236}">
                    <a16:creationId xmlns:a16="http://schemas.microsoft.com/office/drawing/2014/main" id="{F8E2F3CB-57C0-45CB-9A8E-1735C6911B4A}"/>
                  </a:ext>
                </a:extLst>
              </p:cNvPr>
              <p:cNvSpPr/>
              <p:nvPr/>
            </p:nvSpPr>
            <p:spPr>
              <a:xfrm>
                <a:off x="207521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2" name="Cube 141">
                <a:extLst>
                  <a:ext uri="{FF2B5EF4-FFF2-40B4-BE49-F238E27FC236}">
                    <a16:creationId xmlns:a16="http://schemas.microsoft.com/office/drawing/2014/main" id="{3CB743A8-CF6C-47BA-8D1C-2BE499D0F277}"/>
                  </a:ext>
                </a:extLst>
              </p:cNvPr>
              <p:cNvSpPr/>
              <p:nvPr/>
            </p:nvSpPr>
            <p:spPr>
              <a:xfrm>
                <a:off x="207521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3" name="Cube 142">
                <a:extLst>
                  <a:ext uri="{FF2B5EF4-FFF2-40B4-BE49-F238E27FC236}">
                    <a16:creationId xmlns:a16="http://schemas.microsoft.com/office/drawing/2014/main" id="{056FAA24-2608-466B-A9D1-63A2C26C34A2}"/>
                  </a:ext>
                </a:extLst>
              </p:cNvPr>
              <p:cNvSpPr/>
              <p:nvPr/>
            </p:nvSpPr>
            <p:spPr>
              <a:xfrm>
                <a:off x="207521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4" name="Cube 143">
                <a:extLst>
                  <a:ext uri="{FF2B5EF4-FFF2-40B4-BE49-F238E27FC236}">
                    <a16:creationId xmlns:a16="http://schemas.microsoft.com/office/drawing/2014/main" id="{4F73B586-CDF6-4FFD-BF2D-A01595786B8C}"/>
                  </a:ext>
                </a:extLst>
              </p:cNvPr>
              <p:cNvSpPr/>
              <p:nvPr/>
            </p:nvSpPr>
            <p:spPr>
              <a:xfrm>
                <a:off x="207521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5" name="Cube 144">
                <a:extLst>
                  <a:ext uri="{FF2B5EF4-FFF2-40B4-BE49-F238E27FC236}">
                    <a16:creationId xmlns:a16="http://schemas.microsoft.com/office/drawing/2014/main" id="{6C696E1A-B69F-46BC-A84E-061FB9B94F4C}"/>
                  </a:ext>
                </a:extLst>
              </p:cNvPr>
              <p:cNvSpPr/>
              <p:nvPr/>
            </p:nvSpPr>
            <p:spPr>
              <a:xfrm>
                <a:off x="207521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6" name="Cube 145">
                <a:extLst>
                  <a:ext uri="{FF2B5EF4-FFF2-40B4-BE49-F238E27FC236}">
                    <a16:creationId xmlns:a16="http://schemas.microsoft.com/office/drawing/2014/main" id="{D2B44F8B-EB7F-415A-B69E-909607115326}"/>
                  </a:ext>
                </a:extLst>
              </p:cNvPr>
              <p:cNvSpPr/>
              <p:nvPr/>
            </p:nvSpPr>
            <p:spPr>
              <a:xfrm>
                <a:off x="207521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7" name="Cube 146">
                <a:extLst>
                  <a:ext uri="{FF2B5EF4-FFF2-40B4-BE49-F238E27FC236}">
                    <a16:creationId xmlns:a16="http://schemas.microsoft.com/office/drawing/2014/main" id="{80DEF8E3-5ECB-483F-B64D-E20334278919}"/>
                  </a:ext>
                </a:extLst>
              </p:cNvPr>
              <p:cNvSpPr/>
              <p:nvPr/>
            </p:nvSpPr>
            <p:spPr>
              <a:xfrm>
                <a:off x="207521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8" name="Cube 147">
                <a:extLst>
                  <a:ext uri="{FF2B5EF4-FFF2-40B4-BE49-F238E27FC236}">
                    <a16:creationId xmlns:a16="http://schemas.microsoft.com/office/drawing/2014/main" id="{4A414A76-E703-4686-8CCA-52A0120200B0}"/>
                  </a:ext>
                </a:extLst>
              </p:cNvPr>
              <p:cNvSpPr/>
              <p:nvPr/>
            </p:nvSpPr>
            <p:spPr>
              <a:xfrm>
                <a:off x="207521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6" name="Group 105">
              <a:extLst>
                <a:ext uri="{FF2B5EF4-FFF2-40B4-BE49-F238E27FC236}">
                  <a16:creationId xmlns:a16="http://schemas.microsoft.com/office/drawing/2014/main" id="{FC8EC909-757E-4FD9-81DF-6FBC3A2D7CCE}"/>
                </a:ext>
              </a:extLst>
            </p:cNvPr>
            <p:cNvGrpSpPr/>
            <p:nvPr/>
          </p:nvGrpSpPr>
          <p:grpSpPr>
            <a:xfrm>
              <a:off x="2322597" y="1"/>
              <a:ext cx="324000" cy="2512147"/>
              <a:chOff x="2322597" y="1"/>
              <a:chExt cx="324000" cy="2512147"/>
            </a:xfrm>
            <a:grpFill/>
          </p:grpSpPr>
          <p:sp>
            <p:nvSpPr>
              <p:cNvPr id="129" name="Cube 128">
                <a:extLst>
                  <a:ext uri="{FF2B5EF4-FFF2-40B4-BE49-F238E27FC236}">
                    <a16:creationId xmlns:a16="http://schemas.microsoft.com/office/drawing/2014/main" id="{0C8CB6FC-88F7-467F-929C-A1212D36471B}"/>
                  </a:ext>
                </a:extLst>
              </p:cNvPr>
              <p:cNvSpPr/>
              <p:nvPr/>
            </p:nvSpPr>
            <p:spPr>
              <a:xfrm>
                <a:off x="232259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0" name="Cube 129">
                <a:extLst>
                  <a:ext uri="{FF2B5EF4-FFF2-40B4-BE49-F238E27FC236}">
                    <a16:creationId xmlns:a16="http://schemas.microsoft.com/office/drawing/2014/main" id="{8D15AAF3-CDE1-4D6C-9342-32D08744F26E}"/>
                  </a:ext>
                </a:extLst>
              </p:cNvPr>
              <p:cNvSpPr/>
              <p:nvPr/>
            </p:nvSpPr>
            <p:spPr>
              <a:xfrm>
                <a:off x="232259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1" name="Cube 130">
                <a:extLst>
                  <a:ext uri="{FF2B5EF4-FFF2-40B4-BE49-F238E27FC236}">
                    <a16:creationId xmlns:a16="http://schemas.microsoft.com/office/drawing/2014/main" id="{341CA1F4-2B9B-4BA6-BE94-724B8B200598}"/>
                  </a:ext>
                </a:extLst>
              </p:cNvPr>
              <p:cNvSpPr/>
              <p:nvPr/>
            </p:nvSpPr>
            <p:spPr>
              <a:xfrm>
                <a:off x="232259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2" name="Cube 131">
                <a:extLst>
                  <a:ext uri="{FF2B5EF4-FFF2-40B4-BE49-F238E27FC236}">
                    <a16:creationId xmlns:a16="http://schemas.microsoft.com/office/drawing/2014/main" id="{4AFCC6E2-4EFA-441E-BE8F-EA31AF7B6F20}"/>
                  </a:ext>
                </a:extLst>
              </p:cNvPr>
              <p:cNvSpPr/>
              <p:nvPr/>
            </p:nvSpPr>
            <p:spPr>
              <a:xfrm>
                <a:off x="232259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3" name="Cube 132">
                <a:extLst>
                  <a:ext uri="{FF2B5EF4-FFF2-40B4-BE49-F238E27FC236}">
                    <a16:creationId xmlns:a16="http://schemas.microsoft.com/office/drawing/2014/main" id="{22AA7AC1-5DE4-463A-952D-5AF04D4BF12C}"/>
                  </a:ext>
                </a:extLst>
              </p:cNvPr>
              <p:cNvSpPr/>
              <p:nvPr/>
            </p:nvSpPr>
            <p:spPr>
              <a:xfrm>
                <a:off x="232259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4" name="Cube 133">
                <a:extLst>
                  <a:ext uri="{FF2B5EF4-FFF2-40B4-BE49-F238E27FC236}">
                    <a16:creationId xmlns:a16="http://schemas.microsoft.com/office/drawing/2014/main" id="{7199739E-93BA-4347-9C23-11105CE30236}"/>
                  </a:ext>
                </a:extLst>
              </p:cNvPr>
              <p:cNvSpPr/>
              <p:nvPr/>
            </p:nvSpPr>
            <p:spPr>
              <a:xfrm>
                <a:off x="232259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5" name="Cube 134">
                <a:extLst>
                  <a:ext uri="{FF2B5EF4-FFF2-40B4-BE49-F238E27FC236}">
                    <a16:creationId xmlns:a16="http://schemas.microsoft.com/office/drawing/2014/main" id="{A99BFD92-8958-446D-B46F-9EF6EFCF5A06}"/>
                  </a:ext>
                </a:extLst>
              </p:cNvPr>
              <p:cNvSpPr/>
              <p:nvPr/>
            </p:nvSpPr>
            <p:spPr>
              <a:xfrm>
                <a:off x="232259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6" name="Cube 135">
                <a:extLst>
                  <a:ext uri="{FF2B5EF4-FFF2-40B4-BE49-F238E27FC236}">
                    <a16:creationId xmlns:a16="http://schemas.microsoft.com/office/drawing/2014/main" id="{1C07E3F2-60B1-484D-A824-11DFD0B47C30}"/>
                  </a:ext>
                </a:extLst>
              </p:cNvPr>
              <p:cNvSpPr/>
              <p:nvPr/>
            </p:nvSpPr>
            <p:spPr>
              <a:xfrm>
                <a:off x="232259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7" name="Cube 136">
                <a:extLst>
                  <a:ext uri="{FF2B5EF4-FFF2-40B4-BE49-F238E27FC236}">
                    <a16:creationId xmlns:a16="http://schemas.microsoft.com/office/drawing/2014/main" id="{EB4C9FA5-9AF8-40EB-B283-620B35201B90}"/>
                  </a:ext>
                </a:extLst>
              </p:cNvPr>
              <p:cNvSpPr/>
              <p:nvPr/>
            </p:nvSpPr>
            <p:spPr>
              <a:xfrm>
                <a:off x="232259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8" name="Cube 137">
                <a:extLst>
                  <a:ext uri="{FF2B5EF4-FFF2-40B4-BE49-F238E27FC236}">
                    <a16:creationId xmlns:a16="http://schemas.microsoft.com/office/drawing/2014/main" id="{CFC9E062-B54E-4A4C-A5FB-778C52BFE8B7}"/>
                  </a:ext>
                </a:extLst>
              </p:cNvPr>
              <p:cNvSpPr/>
              <p:nvPr/>
            </p:nvSpPr>
            <p:spPr>
              <a:xfrm>
                <a:off x="232259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7" name="Group 106">
              <a:extLst>
                <a:ext uri="{FF2B5EF4-FFF2-40B4-BE49-F238E27FC236}">
                  <a16:creationId xmlns:a16="http://schemas.microsoft.com/office/drawing/2014/main" id="{E938014A-5B0A-4C66-B203-C5B422E4FC8E}"/>
                </a:ext>
              </a:extLst>
            </p:cNvPr>
            <p:cNvGrpSpPr/>
            <p:nvPr/>
          </p:nvGrpSpPr>
          <p:grpSpPr>
            <a:xfrm>
              <a:off x="2569983" y="1"/>
              <a:ext cx="324000" cy="2512147"/>
              <a:chOff x="2569983" y="1"/>
              <a:chExt cx="324000" cy="2512147"/>
            </a:xfrm>
            <a:grpFill/>
          </p:grpSpPr>
          <p:sp>
            <p:nvSpPr>
              <p:cNvPr id="119" name="Cube 118">
                <a:extLst>
                  <a:ext uri="{FF2B5EF4-FFF2-40B4-BE49-F238E27FC236}">
                    <a16:creationId xmlns:a16="http://schemas.microsoft.com/office/drawing/2014/main" id="{9EC1C514-8526-4925-A6F8-BD19B3952CAD}"/>
                  </a:ext>
                </a:extLst>
              </p:cNvPr>
              <p:cNvSpPr/>
              <p:nvPr/>
            </p:nvSpPr>
            <p:spPr>
              <a:xfrm>
                <a:off x="256998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0" name="Cube 119">
                <a:extLst>
                  <a:ext uri="{FF2B5EF4-FFF2-40B4-BE49-F238E27FC236}">
                    <a16:creationId xmlns:a16="http://schemas.microsoft.com/office/drawing/2014/main" id="{F19A2020-8660-4AC0-8479-E1DA3287BE59}"/>
                  </a:ext>
                </a:extLst>
              </p:cNvPr>
              <p:cNvSpPr/>
              <p:nvPr/>
            </p:nvSpPr>
            <p:spPr>
              <a:xfrm>
                <a:off x="256998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1" name="Cube 120">
                <a:extLst>
                  <a:ext uri="{FF2B5EF4-FFF2-40B4-BE49-F238E27FC236}">
                    <a16:creationId xmlns:a16="http://schemas.microsoft.com/office/drawing/2014/main" id="{C43C9884-23EE-482B-B934-E60E59862D92}"/>
                  </a:ext>
                </a:extLst>
              </p:cNvPr>
              <p:cNvSpPr/>
              <p:nvPr/>
            </p:nvSpPr>
            <p:spPr>
              <a:xfrm>
                <a:off x="256998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2" name="Cube 121">
                <a:extLst>
                  <a:ext uri="{FF2B5EF4-FFF2-40B4-BE49-F238E27FC236}">
                    <a16:creationId xmlns:a16="http://schemas.microsoft.com/office/drawing/2014/main" id="{8FE3CB1D-2647-4F0E-A3C2-4685936C3833}"/>
                  </a:ext>
                </a:extLst>
              </p:cNvPr>
              <p:cNvSpPr/>
              <p:nvPr/>
            </p:nvSpPr>
            <p:spPr>
              <a:xfrm>
                <a:off x="256998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3" name="Cube 122">
                <a:extLst>
                  <a:ext uri="{FF2B5EF4-FFF2-40B4-BE49-F238E27FC236}">
                    <a16:creationId xmlns:a16="http://schemas.microsoft.com/office/drawing/2014/main" id="{F6147158-B89E-475B-9E11-15A5590AB586}"/>
                  </a:ext>
                </a:extLst>
              </p:cNvPr>
              <p:cNvSpPr/>
              <p:nvPr/>
            </p:nvSpPr>
            <p:spPr>
              <a:xfrm>
                <a:off x="256998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4" name="Cube 123">
                <a:extLst>
                  <a:ext uri="{FF2B5EF4-FFF2-40B4-BE49-F238E27FC236}">
                    <a16:creationId xmlns:a16="http://schemas.microsoft.com/office/drawing/2014/main" id="{239C2916-7F85-4BE7-A3DE-169F2B35011C}"/>
                  </a:ext>
                </a:extLst>
              </p:cNvPr>
              <p:cNvSpPr/>
              <p:nvPr/>
            </p:nvSpPr>
            <p:spPr>
              <a:xfrm>
                <a:off x="256998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5" name="Cube 124">
                <a:extLst>
                  <a:ext uri="{FF2B5EF4-FFF2-40B4-BE49-F238E27FC236}">
                    <a16:creationId xmlns:a16="http://schemas.microsoft.com/office/drawing/2014/main" id="{94C2FB32-2C08-4D07-ADA7-1E7FA17DC83C}"/>
                  </a:ext>
                </a:extLst>
              </p:cNvPr>
              <p:cNvSpPr/>
              <p:nvPr/>
            </p:nvSpPr>
            <p:spPr>
              <a:xfrm>
                <a:off x="256998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6" name="Cube 125">
                <a:extLst>
                  <a:ext uri="{FF2B5EF4-FFF2-40B4-BE49-F238E27FC236}">
                    <a16:creationId xmlns:a16="http://schemas.microsoft.com/office/drawing/2014/main" id="{A44A8037-62DF-40ED-AB1F-618C6F0BFDE0}"/>
                  </a:ext>
                </a:extLst>
              </p:cNvPr>
              <p:cNvSpPr/>
              <p:nvPr/>
            </p:nvSpPr>
            <p:spPr>
              <a:xfrm>
                <a:off x="256998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7" name="Cube 126">
                <a:extLst>
                  <a:ext uri="{FF2B5EF4-FFF2-40B4-BE49-F238E27FC236}">
                    <a16:creationId xmlns:a16="http://schemas.microsoft.com/office/drawing/2014/main" id="{FAC2670B-90EF-4BC1-95E7-54561EECBD28}"/>
                  </a:ext>
                </a:extLst>
              </p:cNvPr>
              <p:cNvSpPr/>
              <p:nvPr/>
            </p:nvSpPr>
            <p:spPr>
              <a:xfrm>
                <a:off x="256998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8" name="Cube 127">
                <a:extLst>
                  <a:ext uri="{FF2B5EF4-FFF2-40B4-BE49-F238E27FC236}">
                    <a16:creationId xmlns:a16="http://schemas.microsoft.com/office/drawing/2014/main" id="{942DC73F-E6A8-4847-AAE7-6E1806C3809B}"/>
                  </a:ext>
                </a:extLst>
              </p:cNvPr>
              <p:cNvSpPr/>
              <p:nvPr/>
            </p:nvSpPr>
            <p:spPr>
              <a:xfrm>
                <a:off x="256998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8" name="Group 107">
              <a:extLst>
                <a:ext uri="{FF2B5EF4-FFF2-40B4-BE49-F238E27FC236}">
                  <a16:creationId xmlns:a16="http://schemas.microsoft.com/office/drawing/2014/main" id="{2ABBB99C-35EB-403A-90EF-77B4B9E4242E}"/>
                </a:ext>
              </a:extLst>
            </p:cNvPr>
            <p:cNvGrpSpPr/>
            <p:nvPr/>
          </p:nvGrpSpPr>
          <p:grpSpPr>
            <a:xfrm>
              <a:off x="2817368" y="1"/>
              <a:ext cx="324000" cy="2512147"/>
              <a:chOff x="2817368" y="1"/>
              <a:chExt cx="324000" cy="2512147"/>
            </a:xfrm>
            <a:grpFill/>
          </p:grpSpPr>
          <p:sp>
            <p:nvSpPr>
              <p:cNvPr id="109" name="Cube 108">
                <a:extLst>
                  <a:ext uri="{FF2B5EF4-FFF2-40B4-BE49-F238E27FC236}">
                    <a16:creationId xmlns:a16="http://schemas.microsoft.com/office/drawing/2014/main" id="{3FA0ED51-95B0-4326-88EB-CE2ADFEF2D15}"/>
                  </a:ext>
                </a:extLst>
              </p:cNvPr>
              <p:cNvSpPr/>
              <p:nvPr/>
            </p:nvSpPr>
            <p:spPr>
              <a:xfrm>
                <a:off x="2817368"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0" name="Cube 109">
                <a:extLst>
                  <a:ext uri="{FF2B5EF4-FFF2-40B4-BE49-F238E27FC236}">
                    <a16:creationId xmlns:a16="http://schemas.microsoft.com/office/drawing/2014/main" id="{57AC848F-0425-4CD8-84E5-254CAE9C4B4C}"/>
                  </a:ext>
                </a:extLst>
              </p:cNvPr>
              <p:cNvSpPr/>
              <p:nvPr/>
            </p:nvSpPr>
            <p:spPr>
              <a:xfrm>
                <a:off x="2817368"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1" name="Cube 110">
                <a:extLst>
                  <a:ext uri="{FF2B5EF4-FFF2-40B4-BE49-F238E27FC236}">
                    <a16:creationId xmlns:a16="http://schemas.microsoft.com/office/drawing/2014/main" id="{3C54F4E0-1E4E-4821-AE03-88DA01228479}"/>
                  </a:ext>
                </a:extLst>
              </p:cNvPr>
              <p:cNvSpPr/>
              <p:nvPr/>
            </p:nvSpPr>
            <p:spPr>
              <a:xfrm>
                <a:off x="2817368"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2" name="Cube 111">
                <a:extLst>
                  <a:ext uri="{FF2B5EF4-FFF2-40B4-BE49-F238E27FC236}">
                    <a16:creationId xmlns:a16="http://schemas.microsoft.com/office/drawing/2014/main" id="{AF220940-5CE8-40AA-B670-C7DDF50CAA0B}"/>
                  </a:ext>
                </a:extLst>
              </p:cNvPr>
              <p:cNvSpPr/>
              <p:nvPr/>
            </p:nvSpPr>
            <p:spPr>
              <a:xfrm>
                <a:off x="2817368"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3" name="Cube 112">
                <a:extLst>
                  <a:ext uri="{FF2B5EF4-FFF2-40B4-BE49-F238E27FC236}">
                    <a16:creationId xmlns:a16="http://schemas.microsoft.com/office/drawing/2014/main" id="{C0D4E601-6063-461C-B0F0-444D779CED1F}"/>
                  </a:ext>
                </a:extLst>
              </p:cNvPr>
              <p:cNvSpPr/>
              <p:nvPr/>
            </p:nvSpPr>
            <p:spPr>
              <a:xfrm>
                <a:off x="2817368"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4" name="Cube 113">
                <a:extLst>
                  <a:ext uri="{FF2B5EF4-FFF2-40B4-BE49-F238E27FC236}">
                    <a16:creationId xmlns:a16="http://schemas.microsoft.com/office/drawing/2014/main" id="{FC612943-94DD-4527-8D50-C44C1EF685CA}"/>
                  </a:ext>
                </a:extLst>
              </p:cNvPr>
              <p:cNvSpPr/>
              <p:nvPr/>
            </p:nvSpPr>
            <p:spPr>
              <a:xfrm>
                <a:off x="2817368"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5" name="Cube 114">
                <a:extLst>
                  <a:ext uri="{FF2B5EF4-FFF2-40B4-BE49-F238E27FC236}">
                    <a16:creationId xmlns:a16="http://schemas.microsoft.com/office/drawing/2014/main" id="{DA9A0AB8-02EC-4DFD-9C9E-025FE37BC597}"/>
                  </a:ext>
                </a:extLst>
              </p:cNvPr>
              <p:cNvSpPr/>
              <p:nvPr/>
            </p:nvSpPr>
            <p:spPr>
              <a:xfrm>
                <a:off x="2817368"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6" name="Cube 115">
                <a:extLst>
                  <a:ext uri="{FF2B5EF4-FFF2-40B4-BE49-F238E27FC236}">
                    <a16:creationId xmlns:a16="http://schemas.microsoft.com/office/drawing/2014/main" id="{4D36C7B4-E3E3-4A5B-912F-D396CCFF35CB}"/>
                  </a:ext>
                </a:extLst>
              </p:cNvPr>
              <p:cNvSpPr/>
              <p:nvPr/>
            </p:nvSpPr>
            <p:spPr>
              <a:xfrm>
                <a:off x="2817368"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7" name="Cube 116">
                <a:extLst>
                  <a:ext uri="{FF2B5EF4-FFF2-40B4-BE49-F238E27FC236}">
                    <a16:creationId xmlns:a16="http://schemas.microsoft.com/office/drawing/2014/main" id="{05CAEB63-D48B-4CA5-9119-877ED21F996D}"/>
                  </a:ext>
                </a:extLst>
              </p:cNvPr>
              <p:cNvSpPr/>
              <p:nvPr/>
            </p:nvSpPr>
            <p:spPr>
              <a:xfrm>
                <a:off x="2817368"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8" name="Cube 117">
                <a:extLst>
                  <a:ext uri="{FF2B5EF4-FFF2-40B4-BE49-F238E27FC236}">
                    <a16:creationId xmlns:a16="http://schemas.microsoft.com/office/drawing/2014/main" id="{AC9ACA64-0DB0-4004-BAC4-9675BC7CB845}"/>
                  </a:ext>
                </a:extLst>
              </p:cNvPr>
              <p:cNvSpPr/>
              <p:nvPr/>
            </p:nvSpPr>
            <p:spPr>
              <a:xfrm>
                <a:off x="2817368"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grpSp>
        <p:nvGrpSpPr>
          <p:cNvPr id="74" name="Group 73">
            <a:extLst>
              <a:ext uri="{FF2B5EF4-FFF2-40B4-BE49-F238E27FC236}">
                <a16:creationId xmlns:a16="http://schemas.microsoft.com/office/drawing/2014/main" id="{698A35D7-53BB-42E5-A339-CCDEBE6D2FFB}"/>
              </a:ext>
            </a:extLst>
          </p:cNvPr>
          <p:cNvGrpSpPr/>
          <p:nvPr/>
        </p:nvGrpSpPr>
        <p:grpSpPr>
          <a:xfrm>
            <a:off x="7236527" y="862123"/>
            <a:ext cx="87727" cy="546486"/>
            <a:chOff x="359257" y="0"/>
            <a:chExt cx="324000" cy="2512147"/>
          </a:xfrm>
          <a:solidFill>
            <a:srgbClr val="0070C0"/>
          </a:solidFill>
        </p:grpSpPr>
        <p:sp>
          <p:nvSpPr>
            <p:cNvPr id="89" name="Cube 88">
              <a:extLst>
                <a:ext uri="{FF2B5EF4-FFF2-40B4-BE49-F238E27FC236}">
                  <a16:creationId xmlns:a16="http://schemas.microsoft.com/office/drawing/2014/main" id="{2DF85507-E9EA-4018-BC9B-F4CF49FF09F2}"/>
                </a:ext>
              </a:extLst>
            </p:cNvPr>
            <p:cNvSpPr/>
            <p:nvPr/>
          </p:nvSpPr>
          <p:spPr>
            <a:xfrm>
              <a:off x="359257" y="2188147"/>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0" name="Cube 89">
              <a:extLst>
                <a:ext uri="{FF2B5EF4-FFF2-40B4-BE49-F238E27FC236}">
                  <a16:creationId xmlns:a16="http://schemas.microsoft.com/office/drawing/2014/main" id="{73D53CB8-5A3C-4431-AADA-E191AC3A22BE}"/>
                </a:ext>
              </a:extLst>
            </p:cNvPr>
            <p:cNvSpPr/>
            <p:nvPr/>
          </p:nvSpPr>
          <p:spPr>
            <a:xfrm>
              <a:off x="359257" y="1945016"/>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1" name="Cube 90">
              <a:extLst>
                <a:ext uri="{FF2B5EF4-FFF2-40B4-BE49-F238E27FC236}">
                  <a16:creationId xmlns:a16="http://schemas.microsoft.com/office/drawing/2014/main" id="{9AD3AC4B-3CF5-4B59-8309-C5A2C57FBB97}"/>
                </a:ext>
              </a:extLst>
            </p:cNvPr>
            <p:cNvSpPr/>
            <p:nvPr/>
          </p:nvSpPr>
          <p:spPr>
            <a:xfrm>
              <a:off x="359257" y="1701889"/>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2" name="Cube 91">
              <a:extLst>
                <a:ext uri="{FF2B5EF4-FFF2-40B4-BE49-F238E27FC236}">
                  <a16:creationId xmlns:a16="http://schemas.microsoft.com/office/drawing/2014/main" id="{0D8C25E0-19F0-4168-B356-5816A72C0BB0}"/>
                </a:ext>
              </a:extLst>
            </p:cNvPr>
            <p:cNvSpPr/>
            <p:nvPr/>
          </p:nvSpPr>
          <p:spPr>
            <a:xfrm>
              <a:off x="359257" y="1458762"/>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3" name="Cube 92">
              <a:extLst>
                <a:ext uri="{FF2B5EF4-FFF2-40B4-BE49-F238E27FC236}">
                  <a16:creationId xmlns:a16="http://schemas.microsoft.com/office/drawing/2014/main" id="{4DEECFF6-50E4-4DD3-962E-84FBC6105FB5}"/>
                </a:ext>
              </a:extLst>
            </p:cNvPr>
            <p:cNvSpPr/>
            <p:nvPr/>
          </p:nvSpPr>
          <p:spPr>
            <a:xfrm>
              <a:off x="359257" y="1215635"/>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4" name="Cube 93">
              <a:extLst>
                <a:ext uri="{FF2B5EF4-FFF2-40B4-BE49-F238E27FC236}">
                  <a16:creationId xmlns:a16="http://schemas.microsoft.com/office/drawing/2014/main" id="{927FFDF5-B3DE-4BB1-9397-3F895F0CA970}"/>
                </a:ext>
              </a:extLst>
            </p:cNvPr>
            <p:cNvSpPr/>
            <p:nvPr/>
          </p:nvSpPr>
          <p:spPr>
            <a:xfrm>
              <a:off x="359257" y="972508"/>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5" name="Cube 94">
              <a:extLst>
                <a:ext uri="{FF2B5EF4-FFF2-40B4-BE49-F238E27FC236}">
                  <a16:creationId xmlns:a16="http://schemas.microsoft.com/office/drawing/2014/main" id="{D8DDF747-4030-4E43-900A-716514B20283}"/>
                </a:ext>
              </a:extLst>
            </p:cNvPr>
            <p:cNvSpPr/>
            <p:nvPr/>
          </p:nvSpPr>
          <p:spPr>
            <a:xfrm>
              <a:off x="359257" y="729381"/>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6" name="Cube 95">
              <a:extLst>
                <a:ext uri="{FF2B5EF4-FFF2-40B4-BE49-F238E27FC236}">
                  <a16:creationId xmlns:a16="http://schemas.microsoft.com/office/drawing/2014/main" id="{2F67EBDA-14C6-46F5-9329-E6C0FF3399D6}"/>
                </a:ext>
              </a:extLst>
            </p:cNvPr>
            <p:cNvSpPr/>
            <p:nvPr/>
          </p:nvSpPr>
          <p:spPr>
            <a:xfrm>
              <a:off x="359257" y="486254"/>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7" name="Cube 96">
              <a:extLst>
                <a:ext uri="{FF2B5EF4-FFF2-40B4-BE49-F238E27FC236}">
                  <a16:creationId xmlns:a16="http://schemas.microsoft.com/office/drawing/2014/main" id="{2B2CCE77-967D-45AE-961D-5278DD97F073}"/>
                </a:ext>
              </a:extLst>
            </p:cNvPr>
            <p:cNvSpPr/>
            <p:nvPr/>
          </p:nvSpPr>
          <p:spPr>
            <a:xfrm>
              <a:off x="359257" y="243127"/>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8" name="Cube 97">
              <a:extLst>
                <a:ext uri="{FF2B5EF4-FFF2-40B4-BE49-F238E27FC236}">
                  <a16:creationId xmlns:a16="http://schemas.microsoft.com/office/drawing/2014/main" id="{9B31E3FD-A13F-4547-A939-766B721E1F0A}"/>
                </a:ext>
              </a:extLst>
            </p:cNvPr>
            <p:cNvSpPr/>
            <p:nvPr/>
          </p:nvSpPr>
          <p:spPr>
            <a:xfrm>
              <a:off x="359257" y="0"/>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75" name="Group 74">
            <a:extLst>
              <a:ext uri="{FF2B5EF4-FFF2-40B4-BE49-F238E27FC236}">
                <a16:creationId xmlns:a16="http://schemas.microsoft.com/office/drawing/2014/main" id="{7689881E-639A-4C0A-B589-D1EAB137BA8B}"/>
              </a:ext>
            </a:extLst>
          </p:cNvPr>
          <p:cNvGrpSpPr/>
          <p:nvPr/>
        </p:nvGrpSpPr>
        <p:grpSpPr>
          <a:xfrm>
            <a:off x="7370415" y="969233"/>
            <a:ext cx="87727" cy="546486"/>
            <a:chOff x="359257" y="0"/>
            <a:chExt cx="324000" cy="2512147"/>
          </a:xfrm>
          <a:solidFill>
            <a:srgbClr val="0070C0"/>
          </a:solidFill>
        </p:grpSpPr>
        <p:sp>
          <p:nvSpPr>
            <p:cNvPr id="79" name="Cube 78">
              <a:extLst>
                <a:ext uri="{FF2B5EF4-FFF2-40B4-BE49-F238E27FC236}">
                  <a16:creationId xmlns:a16="http://schemas.microsoft.com/office/drawing/2014/main" id="{64D946EF-8F5F-4866-941F-13752033D63C}"/>
                </a:ext>
              </a:extLst>
            </p:cNvPr>
            <p:cNvSpPr/>
            <p:nvPr/>
          </p:nvSpPr>
          <p:spPr>
            <a:xfrm>
              <a:off x="359257" y="2188147"/>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0" name="Cube 79">
              <a:extLst>
                <a:ext uri="{FF2B5EF4-FFF2-40B4-BE49-F238E27FC236}">
                  <a16:creationId xmlns:a16="http://schemas.microsoft.com/office/drawing/2014/main" id="{2C29BD60-57DD-4C6F-A9F7-A4420DBDE473}"/>
                </a:ext>
              </a:extLst>
            </p:cNvPr>
            <p:cNvSpPr/>
            <p:nvPr/>
          </p:nvSpPr>
          <p:spPr>
            <a:xfrm>
              <a:off x="359257" y="1945016"/>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1" name="Cube 80">
              <a:extLst>
                <a:ext uri="{FF2B5EF4-FFF2-40B4-BE49-F238E27FC236}">
                  <a16:creationId xmlns:a16="http://schemas.microsoft.com/office/drawing/2014/main" id="{B0705F1D-A936-4F3B-8145-7B9A74ABD64C}"/>
                </a:ext>
              </a:extLst>
            </p:cNvPr>
            <p:cNvSpPr/>
            <p:nvPr/>
          </p:nvSpPr>
          <p:spPr>
            <a:xfrm>
              <a:off x="359257" y="1701889"/>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2" name="Cube 81">
              <a:extLst>
                <a:ext uri="{FF2B5EF4-FFF2-40B4-BE49-F238E27FC236}">
                  <a16:creationId xmlns:a16="http://schemas.microsoft.com/office/drawing/2014/main" id="{D4188E19-B33A-4C3E-87E4-5075466DE3C1}"/>
                </a:ext>
              </a:extLst>
            </p:cNvPr>
            <p:cNvSpPr/>
            <p:nvPr/>
          </p:nvSpPr>
          <p:spPr>
            <a:xfrm>
              <a:off x="359257" y="1458762"/>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3" name="Cube 82">
              <a:extLst>
                <a:ext uri="{FF2B5EF4-FFF2-40B4-BE49-F238E27FC236}">
                  <a16:creationId xmlns:a16="http://schemas.microsoft.com/office/drawing/2014/main" id="{2927F8B1-0574-4A87-80F1-EC434D9365FC}"/>
                </a:ext>
              </a:extLst>
            </p:cNvPr>
            <p:cNvSpPr/>
            <p:nvPr/>
          </p:nvSpPr>
          <p:spPr>
            <a:xfrm>
              <a:off x="359257" y="1215635"/>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4" name="Cube 83">
              <a:extLst>
                <a:ext uri="{FF2B5EF4-FFF2-40B4-BE49-F238E27FC236}">
                  <a16:creationId xmlns:a16="http://schemas.microsoft.com/office/drawing/2014/main" id="{DE7AE001-3758-41C5-A7A9-9C9FFD9183DF}"/>
                </a:ext>
              </a:extLst>
            </p:cNvPr>
            <p:cNvSpPr/>
            <p:nvPr/>
          </p:nvSpPr>
          <p:spPr>
            <a:xfrm>
              <a:off x="359257" y="972508"/>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5" name="Cube 84">
              <a:extLst>
                <a:ext uri="{FF2B5EF4-FFF2-40B4-BE49-F238E27FC236}">
                  <a16:creationId xmlns:a16="http://schemas.microsoft.com/office/drawing/2014/main" id="{66B7F373-6029-4ABF-9FFF-81659AA3D158}"/>
                </a:ext>
              </a:extLst>
            </p:cNvPr>
            <p:cNvSpPr/>
            <p:nvPr/>
          </p:nvSpPr>
          <p:spPr>
            <a:xfrm>
              <a:off x="359257" y="729381"/>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6" name="Cube 85">
              <a:extLst>
                <a:ext uri="{FF2B5EF4-FFF2-40B4-BE49-F238E27FC236}">
                  <a16:creationId xmlns:a16="http://schemas.microsoft.com/office/drawing/2014/main" id="{3004DC0C-D32E-4945-802B-1FF66A4A0C00}"/>
                </a:ext>
              </a:extLst>
            </p:cNvPr>
            <p:cNvSpPr/>
            <p:nvPr/>
          </p:nvSpPr>
          <p:spPr>
            <a:xfrm>
              <a:off x="359257" y="486254"/>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7" name="Cube 86">
              <a:extLst>
                <a:ext uri="{FF2B5EF4-FFF2-40B4-BE49-F238E27FC236}">
                  <a16:creationId xmlns:a16="http://schemas.microsoft.com/office/drawing/2014/main" id="{C150C603-1B8C-4CBA-953E-9334E068227F}"/>
                </a:ext>
              </a:extLst>
            </p:cNvPr>
            <p:cNvSpPr/>
            <p:nvPr/>
          </p:nvSpPr>
          <p:spPr>
            <a:xfrm>
              <a:off x="359257" y="243127"/>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8" name="Cube 87">
              <a:extLst>
                <a:ext uri="{FF2B5EF4-FFF2-40B4-BE49-F238E27FC236}">
                  <a16:creationId xmlns:a16="http://schemas.microsoft.com/office/drawing/2014/main" id="{36D70274-E186-40C6-98C4-D4FD2DF0394A}"/>
                </a:ext>
              </a:extLst>
            </p:cNvPr>
            <p:cNvSpPr/>
            <p:nvPr/>
          </p:nvSpPr>
          <p:spPr>
            <a:xfrm>
              <a:off x="359257" y="0"/>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sp>
        <p:nvSpPr>
          <p:cNvPr id="76" name="Cube 75">
            <a:extLst>
              <a:ext uri="{FF2B5EF4-FFF2-40B4-BE49-F238E27FC236}">
                <a16:creationId xmlns:a16="http://schemas.microsoft.com/office/drawing/2014/main" id="{165A7904-46A0-4A60-BBE8-EE58731036E3}"/>
              </a:ext>
            </a:extLst>
          </p:cNvPr>
          <p:cNvSpPr/>
          <p:nvPr/>
        </p:nvSpPr>
        <p:spPr>
          <a:xfrm>
            <a:off x="7554509" y="1317341"/>
            <a:ext cx="86895" cy="69516"/>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77" name="Cube 76">
            <a:extLst>
              <a:ext uri="{FF2B5EF4-FFF2-40B4-BE49-F238E27FC236}">
                <a16:creationId xmlns:a16="http://schemas.microsoft.com/office/drawing/2014/main" id="{41F4EF4C-ED41-45EF-8A6C-5F18A8BE6067}"/>
              </a:ext>
            </a:extLst>
          </p:cNvPr>
          <p:cNvSpPr/>
          <p:nvPr/>
        </p:nvSpPr>
        <p:spPr>
          <a:xfrm>
            <a:off x="7705132" y="1237008"/>
            <a:ext cx="86895" cy="69516"/>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78" name="Cube 77">
            <a:extLst>
              <a:ext uri="{FF2B5EF4-FFF2-40B4-BE49-F238E27FC236}">
                <a16:creationId xmlns:a16="http://schemas.microsoft.com/office/drawing/2014/main" id="{F0661656-CCDB-4184-A5B4-A53392E684E9}"/>
              </a:ext>
            </a:extLst>
          </p:cNvPr>
          <p:cNvSpPr/>
          <p:nvPr/>
        </p:nvSpPr>
        <p:spPr>
          <a:xfrm>
            <a:off x="7713500" y="1390979"/>
            <a:ext cx="86895" cy="69516"/>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cxnSp>
        <p:nvCxnSpPr>
          <p:cNvPr id="46" name="Straight Arrow Connector 45">
            <a:extLst>
              <a:ext uri="{FF2B5EF4-FFF2-40B4-BE49-F238E27FC236}">
                <a16:creationId xmlns:a16="http://schemas.microsoft.com/office/drawing/2014/main" id="{59BDE9C7-5AAE-4BFD-AD45-14E3F4F08500}"/>
              </a:ext>
            </a:extLst>
          </p:cNvPr>
          <p:cNvCxnSpPr/>
          <p:nvPr/>
        </p:nvCxnSpPr>
        <p:spPr>
          <a:xfrm>
            <a:off x="4533973" y="1055892"/>
            <a:ext cx="212577" cy="0"/>
          </a:xfrm>
          <a:prstGeom prst="straightConnector1">
            <a:avLst/>
          </a:prstGeom>
          <a:solidFill>
            <a:schemeClr val="accent1">
              <a:lumMod val="20000"/>
              <a:lumOff val="80000"/>
            </a:schemeClr>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4DC6F59-0406-4094-BB6D-457B63C42327}"/>
              </a:ext>
            </a:extLst>
          </p:cNvPr>
          <p:cNvCxnSpPr/>
          <p:nvPr/>
        </p:nvCxnSpPr>
        <p:spPr>
          <a:xfrm flipH="1">
            <a:off x="4506246" y="1200077"/>
            <a:ext cx="212577" cy="0"/>
          </a:xfrm>
          <a:prstGeom prst="straightConnector1">
            <a:avLst/>
          </a:prstGeom>
          <a:solidFill>
            <a:schemeClr val="accent1">
              <a:lumMod val="20000"/>
              <a:lumOff val="80000"/>
            </a:schemeClr>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75B5DBB0-EFF6-4052-AB6A-E154C3338A87}"/>
              </a:ext>
            </a:extLst>
          </p:cNvPr>
          <p:cNvGrpSpPr/>
          <p:nvPr/>
        </p:nvGrpSpPr>
        <p:grpSpPr>
          <a:xfrm>
            <a:off x="4353746" y="778613"/>
            <a:ext cx="128778" cy="768474"/>
            <a:chOff x="0" y="0"/>
            <a:chExt cx="132800" cy="990050"/>
          </a:xfrm>
          <a:solidFill>
            <a:srgbClr val="FFFF00"/>
          </a:solidFill>
        </p:grpSpPr>
        <p:sp>
          <p:nvSpPr>
            <p:cNvPr id="60" name="Cube 59">
              <a:extLst>
                <a:ext uri="{FF2B5EF4-FFF2-40B4-BE49-F238E27FC236}">
                  <a16:creationId xmlns:a16="http://schemas.microsoft.com/office/drawing/2014/main" id="{1AD52FFD-0524-42B9-B9A3-2EC1B3D6CC95}"/>
                </a:ext>
              </a:extLst>
            </p:cNvPr>
            <p:cNvSpPr/>
            <p:nvPr/>
          </p:nvSpPr>
          <p:spPr>
            <a:xfrm>
              <a:off x="0" y="857250"/>
              <a:ext cx="132800" cy="132800"/>
            </a:xfrm>
            <a:prstGeom prst="cube">
              <a:avLst/>
            </a:prstGeom>
            <a:grp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1" name="Cube 60">
              <a:extLst>
                <a:ext uri="{FF2B5EF4-FFF2-40B4-BE49-F238E27FC236}">
                  <a16:creationId xmlns:a16="http://schemas.microsoft.com/office/drawing/2014/main" id="{F5EEC12B-DFA7-462B-8B40-1511D7ACB74C}"/>
                </a:ext>
              </a:extLst>
            </p:cNvPr>
            <p:cNvSpPr/>
            <p:nvPr/>
          </p:nvSpPr>
          <p:spPr>
            <a:xfrm>
              <a:off x="0" y="762000"/>
              <a:ext cx="132800" cy="132800"/>
            </a:xfrm>
            <a:prstGeom prst="cube">
              <a:avLst/>
            </a:prstGeom>
            <a:grp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2" name="Cube 61">
              <a:extLst>
                <a:ext uri="{FF2B5EF4-FFF2-40B4-BE49-F238E27FC236}">
                  <a16:creationId xmlns:a16="http://schemas.microsoft.com/office/drawing/2014/main" id="{80544C9C-D99A-4119-AD4B-5552AD09FEA9}"/>
                </a:ext>
              </a:extLst>
            </p:cNvPr>
            <p:cNvSpPr/>
            <p:nvPr/>
          </p:nvSpPr>
          <p:spPr>
            <a:xfrm>
              <a:off x="0" y="661987"/>
              <a:ext cx="132715" cy="132715"/>
            </a:xfrm>
            <a:prstGeom prst="cube">
              <a:avLst/>
            </a:prstGeom>
            <a:grp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3" name="Cube 62">
              <a:extLst>
                <a:ext uri="{FF2B5EF4-FFF2-40B4-BE49-F238E27FC236}">
                  <a16:creationId xmlns:a16="http://schemas.microsoft.com/office/drawing/2014/main" id="{8E628578-E68D-4D9A-945A-0A0ED1D99558}"/>
                </a:ext>
              </a:extLst>
            </p:cNvPr>
            <p:cNvSpPr/>
            <p:nvPr/>
          </p:nvSpPr>
          <p:spPr>
            <a:xfrm>
              <a:off x="0" y="561975"/>
              <a:ext cx="132800" cy="132800"/>
            </a:xfrm>
            <a:prstGeom prst="cube">
              <a:avLst/>
            </a:prstGeom>
            <a:grp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4" name="Cube 63">
              <a:extLst>
                <a:ext uri="{FF2B5EF4-FFF2-40B4-BE49-F238E27FC236}">
                  <a16:creationId xmlns:a16="http://schemas.microsoft.com/office/drawing/2014/main" id="{E15B41F9-981F-403D-AFAD-3E8B6DF065EA}"/>
                </a:ext>
              </a:extLst>
            </p:cNvPr>
            <p:cNvSpPr/>
            <p:nvPr/>
          </p:nvSpPr>
          <p:spPr>
            <a:xfrm>
              <a:off x="0" y="466725"/>
              <a:ext cx="132715" cy="132715"/>
            </a:xfrm>
            <a:prstGeom prst="cube">
              <a:avLst/>
            </a:prstGeom>
            <a:grp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5" name="Cube 64">
              <a:extLst>
                <a:ext uri="{FF2B5EF4-FFF2-40B4-BE49-F238E27FC236}">
                  <a16:creationId xmlns:a16="http://schemas.microsoft.com/office/drawing/2014/main" id="{9F9B0969-F5A4-428F-802D-7DF7C85E0F82}"/>
                </a:ext>
              </a:extLst>
            </p:cNvPr>
            <p:cNvSpPr/>
            <p:nvPr/>
          </p:nvSpPr>
          <p:spPr>
            <a:xfrm>
              <a:off x="0" y="376237"/>
              <a:ext cx="132715" cy="132715"/>
            </a:xfrm>
            <a:prstGeom prst="cube">
              <a:avLst/>
            </a:prstGeom>
            <a:grp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6" name="Cube 65">
              <a:extLst>
                <a:ext uri="{FF2B5EF4-FFF2-40B4-BE49-F238E27FC236}">
                  <a16:creationId xmlns:a16="http://schemas.microsoft.com/office/drawing/2014/main" id="{18BE40A6-9606-4E8C-9A10-3101D292063A}"/>
                </a:ext>
              </a:extLst>
            </p:cNvPr>
            <p:cNvSpPr/>
            <p:nvPr/>
          </p:nvSpPr>
          <p:spPr>
            <a:xfrm>
              <a:off x="0" y="280987"/>
              <a:ext cx="132715" cy="132715"/>
            </a:xfrm>
            <a:prstGeom prst="cube">
              <a:avLst/>
            </a:prstGeom>
            <a:grp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7" name="Cube 66">
              <a:extLst>
                <a:ext uri="{FF2B5EF4-FFF2-40B4-BE49-F238E27FC236}">
                  <a16:creationId xmlns:a16="http://schemas.microsoft.com/office/drawing/2014/main" id="{9CF29056-469D-4912-AE81-7E16735A9946}"/>
                </a:ext>
              </a:extLst>
            </p:cNvPr>
            <p:cNvSpPr/>
            <p:nvPr/>
          </p:nvSpPr>
          <p:spPr>
            <a:xfrm>
              <a:off x="0" y="190500"/>
              <a:ext cx="132715" cy="132715"/>
            </a:xfrm>
            <a:prstGeom prst="cube">
              <a:avLst/>
            </a:prstGeom>
            <a:grp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8" name="Cube 67">
              <a:extLst>
                <a:ext uri="{FF2B5EF4-FFF2-40B4-BE49-F238E27FC236}">
                  <a16:creationId xmlns:a16="http://schemas.microsoft.com/office/drawing/2014/main" id="{4CE449D8-BD4A-4042-80B1-129040F4CA84}"/>
                </a:ext>
              </a:extLst>
            </p:cNvPr>
            <p:cNvSpPr/>
            <p:nvPr/>
          </p:nvSpPr>
          <p:spPr>
            <a:xfrm>
              <a:off x="0" y="95250"/>
              <a:ext cx="132715" cy="132715"/>
            </a:xfrm>
            <a:prstGeom prst="cube">
              <a:avLst/>
            </a:prstGeom>
            <a:grp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9" name="Cube 68">
              <a:extLst>
                <a:ext uri="{FF2B5EF4-FFF2-40B4-BE49-F238E27FC236}">
                  <a16:creationId xmlns:a16="http://schemas.microsoft.com/office/drawing/2014/main" id="{5BA5EDAC-FE5B-45B4-BE0E-62E8C54DC5B8}"/>
                </a:ext>
              </a:extLst>
            </p:cNvPr>
            <p:cNvSpPr/>
            <p:nvPr/>
          </p:nvSpPr>
          <p:spPr>
            <a:xfrm>
              <a:off x="0" y="0"/>
              <a:ext cx="132715" cy="132715"/>
            </a:xfrm>
            <a:prstGeom prst="cube">
              <a:avLst/>
            </a:prstGeom>
            <a:grp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49" name="Group 48">
            <a:extLst>
              <a:ext uri="{FF2B5EF4-FFF2-40B4-BE49-F238E27FC236}">
                <a16:creationId xmlns:a16="http://schemas.microsoft.com/office/drawing/2014/main" id="{9462DB11-A565-4CAF-AD46-84E8DDF92AA5}"/>
              </a:ext>
            </a:extLst>
          </p:cNvPr>
          <p:cNvGrpSpPr/>
          <p:nvPr/>
        </p:nvGrpSpPr>
        <p:grpSpPr>
          <a:xfrm>
            <a:off x="4765035" y="760128"/>
            <a:ext cx="124465" cy="765516"/>
            <a:chOff x="359257" y="0"/>
            <a:chExt cx="324000" cy="2512147"/>
          </a:xfrm>
          <a:solidFill>
            <a:srgbClr val="0070C0"/>
          </a:solidFill>
        </p:grpSpPr>
        <p:sp>
          <p:nvSpPr>
            <p:cNvPr id="50" name="Cube 49">
              <a:extLst>
                <a:ext uri="{FF2B5EF4-FFF2-40B4-BE49-F238E27FC236}">
                  <a16:creationId xmlns:a16="http://schemas.microsoft.com/office/drawing/2014/main" id="{83798734-550C-4F84-8C7C-4B7CEC7A7B02}"/>
                </a:ext>
              </a:extLst>
            </p:cNvPr>
            <p:cNvSpPr/>
            <p:nvPr/>
          </p:nvSpPr>
          <p:spPr>
            <a:xfrm>
              <a:off x="359257" y="2188147"/>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1" name="Cube 50">
              <a:extLst>
                <a:ext uri="{FF2B5EF4-FFF2-40B4-BE49-F238E27FC236}">
                  <a16:creationId xmlns:a16="http://schemas.microsoft.com/office/drawing/2014/main" id="{EFF61780-BF18-47E8-8B8C-62FE286D53AE}"/>
                </a:ext>
              </a:extLst>
            </p:cNvPr>
            <p:cNvSpPr/>
            <p:nvPr/>
          </p:nvSpPr>
          <p:spPr>
            <a:xfrm>
              <a:off x="359257" y="1945016"/>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2" name="Cube 51">
              <a:extLst>
                <a:ext uri="{FF2B5EF4-FFF2-40B4-BE49-F238E27FC236}">
                  <a16:creationId xmlns:a16="http://schemas.microsoft.com/office/drawing/2014/main" id="{F2686D33-44CF-4BC1-9026-29CEC7E60A68}"/>
                </a:ext>
              </a:extLst>
            </p:cNvPr>
            <p:cNvSpPr/>
            <p:nvPr/>
          </p:nvSpPr>
          <p:spPr>
            <a:xfrm>
              <a:off x="359257" y="1701889"/>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3" name="Cube 52">
              <a:extLst>
                <a:ext uri="{FF2B5EF4-FFF2-40B4-BE49-F238E27FC236}">
                  <a16:creationId xmlns:a16="http://schemas.microsoft.com/office/drawing/2014/main" id="{F168B14C-9F9B-46CE-AEB5-27706BF625EE}"/>
                </a:ext>
              </a:extLst>
            </p:cNvPr>
            <p:cNvSpPr/>
            <p:nvPr/>
          </p:nvSpPr>
          <p:spPr>
            <a:xfrm>
              <a:off x="359257" y="1458762"/>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4" name="Cube 53">
              <a:extLst>
                <a:ext uri="{FF2B5EF4-FFF2-40B4-BE49-F238E27FC236}">
                  <a16:creationId xmlns:a16="http://schemas.microsoft.com/office/drawing/2014/main" id="{FE671E4F-527C-4297-87B1-EE3DEEE783B5}"/>
                </a:ext>
              </a:extLst>
            </p:cNvPr>
            <p:cNvSpPr/>
            <p:nvPr/>
          </p:nvSpPr>
          <p:spPr>
            <a:xfrm>
              <a:off x="359257" y="1215635"/>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5" name="Cube 54">
              <a:extLst>
                <a:ext uri="{FF2B5EF4-FFF2-40B4-BE49-F238E27FC236}">
                  <a16:creationId xmlns:a16="http://schemas.microsoft.com/office/drawing/2014/main" id="{D0641112-E3E1-4F66-9AAA-C02FE2D9E21A}"/>
                </a:ext>
              </a:extLst>
            </p:cNvPr>
            <p:cNvSpPr/>
            <p:nvPr/>
          </p:nvSpPr>
          <p:spPr>
            <a:xfrm>
              <a:off x="359257" y="972508"/>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6" name="Cube 55">
              <a:extLst>
                <a:ext uri="{FF2B5EF4-FFF2-40B4-BE49-F238E27FC236}">
                  <a16:creationId xmlns:a16="http://schemas.microsoft.com/office/drawing/2014/main" id="{FEF8B96E-A4E1-47FC-892D-A66F32DDEA65}"/>
                </a:ext>
              </a:extLst>
            </p:cNvPr>
            <p:cNvSpPr/>
            <p:nvPr/>
          </p:nvSpPr>
          <p:spPr>
            <a:xfrm>
              <a:off x="359257" y="729381"/>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7" name="Cube 56">
              <a:extLst>
                <a:ext uri="{FF2B5EF4-FFF2-40B4-BE49-F238E27FC236}">
                  <a16:creationId xmlns:a16="http://schemas.microsoft.com/office/drawing/2014/main" id="{FF98BFFD-B60E-4070-B584-F0F2B1E52546}"/>
                </a:ext>
              </a:extLst>
            </p:cNvPr>
            <p:cNvSpPr/>
            <p:nvPr/>
          </p:nvSpPr>
          <p:spPr>
            <a:xfrm>
              <a:off x="359257" y="486254"/>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8" name="Cube 57">
              <a:extLst>
                <a:ext uri="{FF2B5EF4-FFF2-40B4-BE49-F238E27FC236}">
                  <a16:creationId xmlns:a16="http://schemas.microsoft.com/office/drawing/2014/main" id="{B84158AD-41DF-4121-8828-19E92F66546D}"/>
                </a:ext>
              </a:extLst>
            </p:cNvPr>
            <p:cNvSpPr/>
            <p:nvPr/>
          </p:nvSpPr>
          <p:spPr>
            <a:xfrm>
              <a:off x="359257" y="243127"/>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9" name="Cube 58">
              <a:extLst>
                <a:ext uri="{FF2B5EF4-FFF2-40B4-BE49-F238E27FC236}">
                  <a16:creationId xmlns:a16="http://schemas.microsoft.com/office/drawing/2014/main" id="{5CB816EF-A7A6-493D-902C-628ED7D47240}"/>
                </a:ext>
              </a:extLst>
            </p:cNvPr>
            <p:cNvSpPr/>
            <p:nvPr/>
          </p:nvSpPr>
          <p:spPr>
            <a:xfrm>
              <a:off x="359257" y="0"/>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sp>
        <p:nvSpPr>
          <p:cNvPr id="332" name="Text Box 2">
            <a:extLst>
              <a:ext uri="{FF2B5EF4-FFF2-40B4-BE49-F238E27FC236}">
                <a16:creationId xmlns:a16="http://schemas.microsoft.com/office/drawing/2014/main" id="{37EE1E6D-1CE6-45E5-81DD-C022CC9B9F6E}"/>
              </a:ext>
            </a:extLst>
          </p:cNvPr>
          <p:cNvSpPr txBox="1">
            <a:spLocks noChangeArrowheads="1"/>
          </p:cNvSpPr>
          <p:nvPr/>
        </p:nvSpPr>
        <p:spPr bwMode="auto">
          <a:xfrm>
            <a:off x="7669071" y="3440454"/>
            <a:ext cx="2556473" cy="1432972"/>
          </a:xfrm>
          <a:prstGeom prst="rect">
            <a:avLst/>
          </a:prstGeom>
          <a:no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Bead strings</a:t>
            </a:r>
          </a:p>
          <a:p>
            <a:pPr>
              <a:lnSpc>
                <a:spcPct val="107000"/>
              </a:lnSpc>
            </a:pPr>
            <a:endParaRPr lang="en-GB" sz="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Arial" panose="020B0604020202020204" pitchFamily="34" charset="0"/>
              </a:rPr>
              <a:t>Bead strings help support the ordinality of number. They are repurposed e.g. beads have </a:t>
            </a:r>
          </a:p>
          <a:p>
            <a:pPr>
              <a:lnSpc>
                <a:spcPct val="107000"/>
              </a:lnSpc>
            </a:pPr>
            <a:r>
              <a:rPr lang="en-GB" sz="900" dirty="0">
                <a:latin typeface="Arial" panose="020B0604020202020204" pitchFamily="34" charset="0"/>
                <a:ea typeface="Calibri" panose="020F0502020204030204" pitchFamily="34" charset="0"/>
                <a:cs typeface="Arial" panose="020B0604020202020204" pitchFamily="34" charset="0"/>
              </a:rPr>
              <a:t>the value 101-200 for representation when rounding.</a:t>
            </a:r>
          </a:p>
        </p:txBody>
      </p:sp>
      <p:pic>
        <p:nvPicPr>
          <p:cNvPr id="333" name="Picture 332">
            <a:extLst>
              <a:ext uri="{FF2B5EF4-FFF2-40B4-BE49-F238E27FC236}">
                <a16:creationId xmlns:a16="http://schemas.microsoft.com/office/drawing/2014/main" id="{16F5AAA8-27DA-493A-B027-96633C3E22B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484931" y="4255324"/>
            <a:ext cx="1158530" cy="585660"/>
          </a:xfrm>
          <a:prstGeom prst="rect">
            <a:avLst/>
          </a:prstGeom>
          <a:solidFill>
            <a:schemeClr val="accent1">
              <a:lumMod val="20000"/>
              <a:lumOff val="80000"/>
            </a:schemeClr>
          </a:solidFill>
        </p:spPr>
      </p:pic>
      <p:pic>
        <p:nvPicPr>
          <p:cNvPr id="2054" name="Picture 397">
            <a:extLst>
              <a:ext uri="{FF2B5EF4-FFF2-40B4-BE49-F238E27FC236}">
                <a16:creationId xmlns:a16="http://schemas.microsoft.com/office/drawing/2014/main" id="{387368EB-852A-469E-8822-877CCE5A1B4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34866" y="6227763"/>
            <a:ext cx="1571417" cy="953536"/>
          </a:xfrm>
          <a:prstGeom prst="rect">
            <a:avLst/>
          </a:prstGeom>
          <a:solidFill>
            <a:schemeClr val="accent1">
              <a:lumMod val="20000"/>
              <a:lumOff val="80000"/>
            </a:schemeClr>
          </a:solidFill>
        </p:spPr>
      </p:pic>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38E14310-6F71-464E-8FF7-5A9C783449A7}"/>
                  </a:ext>
                </a:extLst>
              </p:cNvPr>
              <p:cNvSpPr txBox="1"/>
              <p:nvPr/>
            </p:nvSpPr>
            <p:spPr>
              <a:xfrm>
                <a:off x="10431875" y="7396948"/>
                <a:ext cx="2146978" cy="646331"/>
              </a:xfrm>
              <a:prstGeom prst="rect">
                <a:avLst/>
              </a:prstGeom>
              <a:noFill/>
              <a:ln>
                <a:noFill/>
              </a:ln>
            </p:spPr>
            <p:txBody>
              <a:bodyPr wrap="square" rtlCol="0">
                <a:spAutoFit/>
              </a:bodyPr>
              <a:lstStyle/>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I know the whole is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346</m:t>
                    </m:r>
                  </m:oMath>
                </a14:m>
                <a:r>
                  <a:rPr lang="en-US" altLang="en-US" sz="900" i="1" dirty="0">
                    <a:latin typeface="Arial" panose="020B060402020202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cs typeface="Arial" panose="020B0604020202020204" pitchFamily="34" charset="0"/>
                  </a:rPr>
                  <a:t> </a:t>
                </a:r>
                <a:r>
                  <a:rPr lang="en-US" altLang="en-US" sz="900" i="1" dirty="0">
                    <a:latin typeface="Arial" panose="020B0604020202020204" pitchFamily="34" charset="0"/>
                    <a:ea typeface="Calibri" panose="020F0502020204030204" pitchFamily="34" charset="0"/>
                    <a:cs typeface="Arial" panose="020B0604020202020204" pitchFamily="34" charset="0"/>
                  </a:rPr>
                  <a:t>and one of the parts is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112</m:t>
                    </m:r>
                  </m:oMath>
                </a14:m>
                <a:r>
                  <a:rPr lang="en-US" altLang="en-US" sz="900" i="1" dirty="0">
                    <a:latin typeface="Arial" panose="020B060402020202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cs typeface="Arial" panose="020B0604020202020204" pitchFamily="34" charset="0"/>
                  </a:rPr>
                  <a:t> </a:t>
                </a:r>
                <a:r>
                  <a:rPr lang="en-US" altLang="en-US" sz="900" i="1" dirty="0">
                    <a:latin typeface="Arial" panose="020B0604020202020204" pitchFamily="34" charset="0"/>
                    <a:ea typeface="Calibri" panose="020F0502020204030204" pitchFamily="34" charset="0"/>
                    <a:cs typeface="Arial" panose="020B0604020202020204" pitchFamily="34" charset="0"/>
                  </a:rPr>
                  <a:t>I do not know the value of the missing part. I can subtract</a:t>
                </a:r>
                <a:r>
                  <a:rPr lang="en-US" altLang="en-US" sz="900" dirty="0">
                    <a:latin typeface="Arial" panose="020B0604020202020204" pitchFamily="34" charset="0"/>
                    <a:cs typeface="Arial" panose="020B0604020202020204" pitchFamily="34" charset="0"/>
                  </a:rPr>
                  <a:t>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112</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from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346</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a:t>
                </a:r>
                <a:endParaRPr lang="en-GB" sz="900" dirty="0">
                  <a:latin typeface="Arial" panose="020B0604020202020204" pitchFamily="34" charset="0"/>
                  <a:cs typeface="Arial" panose="020B0604020202020204" pitchFamily="34" charset="0"/>
                </a:endParaRPr>
              </a:p>
            </p:txBody>
          </p:sp>
        </mc:Choice>
        <mc:Fallback xmlns="">
          <p:sp>
            <p:nvSpPr>
              <p:cNvPr id="35" name="TextBox 34">
                <a:extLst>
                  <a:ext uri="{FF2B5EF4-FFF2-40B4-BE49-F238E27FC236}">
                    <a16:creationId xmlns="" xmlns:a16="http://schemas.microsoft.com/office/drawing/2014/main" xmlns:a14="http://schemas.microsoft.com/office/drawing/2010/main" id="{38E14310-6F71-464E-8FF7-5A9C783449A7}"/>
                  </a:ext>
                </a:extLst>
              </p:cNvPr>
              <p:cNvSpPr txBox="1">
                <a:spLocks noRot="1" noChangeAspect="1" noMove="1" noResize="1" noEditPoints="1" noAdjustHandles="1" noChangeArrowheads="1" noChangeShapeType="1" noTextEdit="1"/>
              </p:cNvSpPr>
              <p:nvPr/>
            </p:nvSpPr>
            <p:spPr>
              <a:xfrm>
                <a:off x="10431875" y="7396948"/>
                <a:ext cx="2146978" cy="646331"/>
              </a:xfrm>
              <a:prstGeom prst="rect">
                <a:avLst/>
              </a:prstGeom>
              <a:blipFill rotWithShape="1">
                <a:blip r:embed="rId17"/>
                <a:stretch>
                  <a:fillRect b="-2830"/>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5D20D1C5-48F7-4E96-B0F7-60E2FABADCD6}"/>
                  </a:ext>
                </a:extLst>
              </p:cNvPr>
              <p:cNvSpPr txBox="1"/>
              <p:nvPr/>
            </p:nvSpPr>
            <p:spPr>
              <a:xfrm>
                <a:off x="10371262" y="8885621"/>
                <a:ext cx="2268203" cy="507831"/>
              </a:xfrm>
              <a:prstGeom prst="rect">
                <a:avLst/>
              </a:prstGeom>
              <a:noFill/>
            </p:spPr>
            <p:txBody>
              <a:bodyPr wrap="square" rtlCol="0">
                <a:spAutoFit/>
              </a:bodyPr>
              <a:lstStyle/>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The value of each part is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7</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and there are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6 </m:t>
                    </m:r>
                  </m:oMath>
                </a14:m>
                <a:r>
                  <a:rPr lang="en-US" altLang="en-US" sz="900" i="1" dirty="0">
                    <a:latin typeface="Arial" panose="020B0604020202020204" pitchFamily="34" charset="0"/>
                    <a:ea typeface="Calibri" panose="020F0502020204030204" pitchFamily="34" charset="0"/>
                    <a:cs typeface="Arial" panose="020B0604020202020204" pitchFamily="34" charset="0"/>
                  </a:rPr>
                  <a:t>equal parts. The whole is unknown.</a:t>
                </a:r>
              </a:p>
              <a:p>
                <a:pP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altLang="en-US" sz="900" b="0" i="1" smtClean="0">
                          <a:latin typeface="Cambria Math"/>
                          <a:cs typeface="Arial" panose="020B0604020202020204" pitchFamily="34" charset="0"/>
                        </a:rPr>
                        <m:t>7</m:t>
                      </m:r>
                      <m:r>
                        <a:rPr lang="en-GB" altLang="en-US" sz="900" b="0" i="1" smtClean="0">
                          <a:latin typeface="Cambria Math"/>
                          <a:ea typeface="Cambria Math"/>
                          <a:cs typeface="Arial" panose="020B0604020202020204" pitchFamily="34" charset="0"/>
                        </a:rPr>
                        <m:t>×6=42</m:t>
                      </m:r>
                    </m:oMath>
                  </m:oMathPara>
                </a14:m>
                <a:endParaRPr lang="en-US" altLang="en-US" sz="900" dirty="0">
                  <a:latin typeface="Arial" panose="020B0604020202020204" pitchFamily="34" charset="0"/>
                  <a:cs typeface="Arial" panose="020B0604020202020204" pitchFamily="34" charset="0"/>
                </a:endParaRPr>
              </a:p>
            </p:txBody>
          </p:sp>
        </mc:Choice>
        <mc:Fallback xmlns="">
          <p:sp>
            <p:nvSpPr>
              <p:cNvPr id="36" name="TextBox 35">
                <a:extLst>
                  <a:ext uri="{FF2B5EF4-FFF2-40B4-BE49-F238E27FC236}">
                    <a16:creationId xmlns="" xmlns:a16="http://schemas.microsoft.com/office/drawing/2014/main" xmlns:a14="http://schemas.microsoft.com/office/drawing/2010/main" id="{5D20D1C5-48F7-4E96-B0F7-60E2FABADCD6}"/>
                  </a:ext>
                </a:extLst>
              </p:cNvPr>
              <p:cNvSpPr txBox="1">
                <a:spLocks noRot="1" noChangeAspect="1" noMove="1" noResize="1" noEditPoints="1" noAdjustHandles="1" noChangeArrowheads="1" noChangeShapeType="1" noTextEdit="1"/>
              </p:cNvSpPr>
              <p:nvPr/>
            </p:nvSpPr>
            <p:spPr>
              <a:xfrm>
                <a:off x="10371262" y="8885621"/>
                <a:ext cx="2268203" cy="507831"/>
              </a:xfrm>
              <a:prstGeom prst="rect">
                <a:avLst/>
              </a:prstGeom>
              <a:blipFill rotWithShape="1">
                <a:blip r:embed="rId18"/>
                <a:stretch>
                  <a:fillRect/>
                </a:stretch>
              </a:blipFill>
            </p:spPr>
            <p:txBody>
              <a:bodyPr/>
              <a:lstStyle/>
              <a:p>
                <a:r>
                  <a:rPr lang="en-GB">
                    <a:noFill/>
                  </a:rPr>
                  <a:t> </a:t>
                </a:r>
              </a:p>
            </p:txBody>
          </p:sp>
        </mc:Fallback>
      </mc:AlternateContent>
      <p:sp>
        <p:nvSpPr>
          <p:cNvPr id="2368" name="TextBox 2367">
            <a:extLst>
              <a:ext uri="{FF2B5EF4-FFF2-40B4-BE49-F238E27FC236}">
                <a16:creationId xmlns:a16="http://schemas.microsoft.com/office/drawing/2014/main" id="{FA322CBD-3FDF-43DC-ABFD-CC2689985C73}"/>
              </a:ext>
            </a:extLst>
          </p:cNvPr>
          <p:cNvSpPr txBox="1"/>
          <p:nvPr/>
        </p:nvSpPr>
        <p:spPr>
          <a:xfrm>
            <a:off x="2670168" y="928619"/>
            <a:ext cx="1485489" cy="526106"/>
          </a:xfrm>
          <a:prstGeom prst="rect">
            <a:avLst/>
          </a:prstGeom>
          <a:noFill/>
        </p:spPr>
        <p:txBody>
          <a:bodyPr wrap="square" rtlCol="0">
            <a:spAutoFit/>
          </a:bodyPr>
          <a:lstStyle/>
          <a:p>
            <a:pPr>
              <a:lnSpc>
                <a:spcPct val="107000"/>
              </a:lnSpc>
            </a:pPr>
            <a:r>
              <a:rPr lang="en-GB" sz="900" i="1" dirty="0">
                <a:latin typeface="Arial" panose="020B0604020202020204" pitchFamily="34" charset="0"/>
                <a:ea typeface="Calibri" panose="020F0502020204030204" pitchFamily="34" charset="0"/>
                <a:cs typeface="Arial" panose="020B0604020202020204" pitchFamily="34" charset="0"/>
              </a:rPr>
              <a:t>One ten is regrouped for ten ones. Ten ones is regrouped for one ten.</a:t>
            </a:r>
            <a:endParaRPr lang="en-GB" sz="9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69" name="TextBox 2368">
                <a:extLst>
                  <a:ext uri="{FF2B5EF4-FFF2-40B4-BE49-F238E27FC236}">
                    <a16:creationId xmlns:a16="http://schemas.microsoft.com/office/drawing/2014/main" id="{3D50B95C-9D2B-4C9E-9FC9-2DA7C5159755}"/>
                  </a:ext>
                </a:extLst>
              </p:cNvPr>
              <p:cNvSpPr txBox="1"/>
              <p:nvPr/>
            </p:nvSpPr>
            <p:spPr>
              <a:xfrm>
                <a:off x="7909829" y="801873"/>
                <a:ext cx="2249930" cy="661976"/>
              </a:xfrm>
              <a:prstGeom prst="rect">
                <a:avLst/>
              </a:prstGeom>
              <a:noFill/>
            </p:spPr>
            <p:txBody>
              <a:bodyPr wrap="square" rtlCol="0">
                <a:spAutoFit/>
              </a:bodyPr>
              <a:lstStyle/>
              <a:p>
                <a:pPr>
                  <a:lnSpc>
                    <a:spcPct val="107000"/>
                  </a:lnSpc>
                </a:pPr>
                <a:endParaRPr lang="en-GB" sz="825" dirty="0">
                  <a:latin typeface="Arial" panose="020B0604020202020204" pitchFamily="34" charset="0"/>
                  <a:ea typeface="Calibri" panose="020F0502020204030204" pitchFamily="34" charset="0"/>
                  <a:cs typeface="Arial" panose="020B0604020202020204" pitchFamily="34" charset="0"/>
                </a:endParaRPr>
              </a:p>
              <a:p>
                <a:pPr>
                  <a:lnSpc>
                    <a:spcPct val="107000"/>
                  </a:lnSpc>
                </a:pPr>
                <a14:m>
                  <m:oMath xmlns:m="http://schemas.openxmlformats.org/officeDocument/2006/math">
                    <m:r>
                      <a:rPr lang="en-GB" sz="900" i="1" dirty="0" smtClean="0">
                        <a:latin typeface="Cambria Math" panose="02040503050406030204" pitchFamily="18" charset="0"/>
                        <a:ea typeface="Calibri" panose="020F0502020204030204" pitchFamily="34" charset="0"/>
                        <a:cs typeface="Arial" panose="020B0604020202020204" pitchFamily="34" charset="0"/>
                      </a:rPr>
                      <m:t>234</m:t>
                    </m:r>
                  </m:oMath>
                </a14:m>
                <a:r>
                  <a:rPr lang="en-GB" sz="900" i="1" dirty="0">
                    <a:latin typeface="Arial" panose="020B0604020202020204" pitchFamily="34" charset="0"/>
                    <a:ea typeface="Calibri" panose="020F0502020204030204" pitchFamily="34" charset="0"/>
                    <a:cs typeface="Arial" panose="020B0604020202020204" pitchFamily="34" charset="0"/>
                  </a:rPr>
                  <a:t> is two hundreds, three tens and four ones. I can represent subtracting </a:t>
                </a:r>
                <a14:m>
                  <m:oMath xmlns:m="http://schemas.openxmlformats.org/officeDocument/2006/math">
                    <m:r>
                      <a:rPr lang="en-GB" sz="900" i="1" dirty="0" smtClean="0">
                        <a:latin typeface="Cambria Math" panose="02040503050406030204" pitchFamily="18" charset="0"/>
                        <a:ea typeface="Calibri" panose="020F0502020204030204" pitchFamily="34" charset="0"/>
                        <a:cs typeface="Arial" panose="020B0604020202020204" pitchFamily="34" charset="0"/>
                      </a:rPr>
                      <m:t>20</m:t>
                    </m:r>
                  </m:oMath>
                </a14:m>
                <a:r>
                  <a:rPr lang="en-GB" sz="900" i="1" dirty="0">
                    <a:latin typeface="Arial" panose="020B0604020202020204" pitchFamily="34" charset="0"/>
                    <a:ea typeface="Calibri" panose="020F0502020204030204" pitchFamily="34" charset="0"/>
                    <a:cs typeface="Arial" panose="020B0604020202020204" pitchFamily="34" charset="0"/>
                  </a:rPr>
                  <a:t> by removing two ten sticks.</a:t>
                </a:r>
              </a:p>
            </p:txBody>
          </p:sp>
        </mc:Choice>
        <mc:Fallback xmlns="">
          <p:sp>
            <p:nvSpPr>
              <p:cNvPr id="2369" name="TextBox 2368">
                <a:extLst>
                  <a:ext uri="{FF2B5EF4-FFF2-40B4-BE49-F238E27FC236}">
                    <a16:creationId xmlns="" xmlns:a16="http://schemas.microsoft.com/office/drawing/2014/main" xmlns:a14="http://schemas.microsoft.com/office/drawing/2010/main" id="{3D50B95C-9D2B-4C9E-9FC9-2DA7C5159755}"/>
                  </a:ext>
                </a:extLst>
              </p:cNvPr>
              <p:cNvSpPr txBox="1">
                <a:spLocks noRot="1" noChangeAspect="1" noMove="1" noResize="1" noEditPoints="1" noAdjustHandles="1" noChangeArrowheads="1" noChangeShapeType="1" noTextEdit="1"/>
              </p:cNvSpPr>
              <p:nvPr/>
            </p:nvSpPr>
            <p:spPr>
              <a:xfrm>
                <a:off x="7909829" y="801873"/>
                <a:ext cx="2249930" cy="661976"/>
              </a:xfrm>
              <a:prstGeom prst="rect">
                <a:avLst/>
              </a:prstGeom>
              <a:blipFill rotWithShape="1">
                <a:blip r:embed="rId19"/>
                <a:stretch>
                  <a:fillRect b="-2778"/>
                </a:stretch>
              </a:blipFill>
            </p:spPr>
            <p:txBody>
              <a:bodyPr/>
              <a:lstStyle/>
              <a:p>
                <a:r>
                  <a:rPr lang="en-GB">
                    <a:noFill/>
                  </a:rPr>
                  <a:t> </a:t>
                </a:r>
              </a:p>
            </p:txBody>
          </p:sp>
        </mc:Fallback>
      </mc:AlternateContent>
      <p:pic>
        <p:nvPicPr>
          <p:cNvPr id="2371" name="Picture 2370">
            <a:extLst>
              <a:ext uri="{FF2B5EF4-FFF2-40B4-BE49-F238E27FC236}">
                <a16:creationId xmlns:a16="http://schemas.microsoft.com/office/drawing/2014/main" id="{F4D42FE8-ABA9-43CF-B582-2D3BBD3A7FB1}"/>
              </a:ext>
            </a:extLst>
          </p:cNvPr>
          <p:cNvPicPr>
            <a:picLocks noChangeAspect="1"/>
          </p:cNvPicPr>
          <p:nvPr/>
        </p:nvPicPr>
        <p:blipFill>
          <a:blip r:embed="rId20"/>
          <a:stretch>
            <a:fillRect/>
          </a:stretch>
        </p:blipFill>
        <p:spPr>
          <a:xfrm>
            <a:off x="217201" y="9268256"/>
            <a:ext cx="3026440" cy="199624"/>
          </a:xfrm>
          <a:prstGeom prst="rect">
            <a:avLst/>
          </a:prstGeom>
          <a:noFill/>
        </p:spPr>
      </p:pic>
      <p:pic>
        <p:nvPicPr>
          <p:cNvPr id="346" name="Picture 345">
            <a:extLst>
              <a:ext uri="{FF2B5EF4-FFF2-40B4-BE49-F238E27FC236}">
                <a16:creationId xmlns:a16="http://schemas.microsoft.com/office/drawing/2014/main" id="{98D0BC82-276F-4B7F-9B42-35838513D612}"/>
              </a:ext>
            </a:extLst>
          </p:cNvPr>
          <p:cNvPicPr>
            <a:picLocks noChangeAspect="1"/>
          </p:cNvPicPr>
          <p:nvPr/>
        </p:nvPicPr>
        <p:blipFill>
          <a:blip r:embed="rId21"/>
          <a:stretch>
            <a:fillRect/>
          </a:stretch>
        </p:blipFill>
        <p:spPr>
          <a:xfrm>
            <a:off x="804037" y="2399499"/>
            <a:ext cx="921623" cy="804206"/>
          </a:xfrm>
          <a:prstGeom prst="rect">
            <a:avLst/>
          </a:prstGeom>
          <a:solidFill>
            <a:schemeClr val="accent1">
              <a:lumMod val="20000"/>
              <a:lumOff val="80000"/>
            </a:schemeClr>
          </a:solidFill>
        </p:spPr>
      </p:pic>
      <p:sp>
        <p:nvSpPr>
          <p:cNvPr id="347" name="Text Box 5">
            <a:extLst>
              <a:ext uri="{FF2B5EF4-FFF2-40B4-BE49-F238E27FC236}">
                <a16:creationId xmlns:a16="http://schemas.microsoft.com/office/drawing/2014/main" id="{082F0E99-748E-4FB9-B64C-33005FB02275}"/>
              </a:ext>
            </a:extLst>
          </p:cNvPr>
          <p:cNvSpPr txBox="1">
            <a:spLocks noChangeArrowheads="1"/>
          </p:cNvSpPr>
          <p:nvPr/>
        </p:nvSpPr>
        <p:spPr bwMode="auto">
          <a:xfrm>
            <a:off x="3778169" y="5044262"/>
            <a:ext cx="2873216" cy="2139767"/>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Round and adjust </a:t>
            </a:r>
          </a:p>
          <a:p>
            <a:pPr defTabSz="685783" eaLnBrk="0" fontAlgn="base" hangingPunct="0">
              <a:spcBef>
                <a:spcPct val="0"/>
              </a:spcBef>
              <a:spcAft>
                <a:spcPct val="0"/>
              </a:spcAft>
            </a:pPr>
            <a:endParaRPr lang="en-US" altLang="en-US" sz="500"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Pupils apply understanding of ordinality of number, recognising when a part or whole is close to a multiple of 10 e.g. 29, 32. They round before calculating, then adjust their answer accordingly. Concrete or pictorial models are used to represent this.</a:t>
            </a:r>
          </a:p>
          <a:p>
            <a:pPr defTabSz="685783" eaLnBrk="0" fontAlgn="base" hangingPunct="0">
              <a:spcBef>
                <a:spcPct val="0"/>
              </a:spcBef>
              <a:spcAft>
                <a:spcPct val="0"/>
              </a:spcAft>
            </a:pPr>
            <a:endParaRPr lang="en-US" altLang="en-US" sz="825" b="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825" dirty="0"/>
          </a:p>
        </p:txBody>
      </p:sp>
      <mc:AlternateContent xmlns:mc="http://schemas.openxmlformats.org/markup-compatibility/2006" xmlns:a14="http://schemas.microsoft.com/office/drawing/2010/main">
        <mc:Choice Requires="a14">
          <p:sp>
            <p:nvSpPr>
              <p:cNvPr id="348" name="Text Box 5">
                <a:extLst>
                  <a:ext uri="{FF2B5EF4-FFF2-40B4-BE49-F238E27FC236}">
                    <a16:creationId xmlns:a16="http://schemas.microsoft.com/office/drawing/2014/main" id="{C3162C89-7B9C-41EB-874D-9DA590AD73A5}"/>
                  </a:ext>
                </a:extLst>
              </p:cNvPr>
              <p:cNvSpPr txBox="1">
                <a:spLocks noChangeArrowheads="1"/>
              </p:cNvSpPr>
              <p:nvPr/>
            </p:nvSpPr>
            <p:spPr bwMode="auto">
              <a:xfrm>
                <a:off x="5007399" y="3440454"/>
                <a:ext cx="2556473" cy="1432972"/>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Deriving facts</a:t>
                </a:r>
              </a:p>
              <a:p>
                <a:pPr defTabSz="685783" eaLnBrk="0" fontAlgn="base" hangingPunct="0">
                  <a:spcBef>
                    <a:spcPct val="0"/>
                  </a:spcBef>
                  <a:spcAft>
                    <a:spcPct val="0"/>
                  </a:spcAft>
                </a:pPr>
                <a:endParaRPr lang="en-US" altLang="en-US" sz="500" b="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Pupils use known facts such as number bonds and understanding of place value and magnitude to derive further facts.</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algn="ctr" defTabSz="685783" eaLnBrk="0" fontAlgn="base" hangingPunct="0">
                  <a:spcBef>
                    <a:spcPct val="0"/>
                  </a:spcBef>
                  <a:spcAft>
                    <a:spcPct val="0"/>
                  </a:spcAft>
                </a:pPr>
                <a:r>
                  <a:rPr lang="en-US" altLang="en-US" sz="900" i="1" dirty="0">
                    <a:latin typeface="Arial" panose="020B0604020202020204" pitchFamily="34" charset="0"/>
                    <a:cs typeface="Arial" panose="020B0604020202020204" pitchFamily="34" charset="0"/>
                  </a:rPr>
                  <a:t>If I know </a:t>
                </a:r>
                <a14:m>
                  <m:oMath xmlns:m="http://schemas.openxmlformats.org/officeDocument/2006/math">
                    <m:r>
                      <a:rPr lang="en-GB" altLang="en-US" sz="900" b="0" i="1" smtClean="0">
                        <a:latin typeface="Cambria Math" panose="02040503050406030204" pitchFamily="18" charset="0"/>
                        <a:cs typeface="Arial" panose="020B0604020202020204" pitchFamily="34" charset="0"/>
                      </a:rPr>
                      <m:t>12+5=17</m:t>
                    </m:r>
                  </m:oMath>
                </a14:m>
                <a:r>
                  <a:rPr lang="en-US" altLang="en-US" sz="900" i="1" dirty="0">
                    <a:latin typeface="Arial" panose="020B0604020202020204" pitchFamily="34" charset="0"/>
                    <a:cs typeface="Arial" panose="020B0604020202020204" pitchFamily="34" charset="0"/>
                  </a:rPr>
                  <a:t> then </a:t>
                </a:r>
                <a14:m>
                  <m:oMath xmlns:m="http://schemas.openxmlformats.org/officeDocument/2006/math">
                    <m:r>
                      <a:rPr lang="en-GB" altLang="en-US" sz="900" b="0" i="1" smtClean="0">
                        <a:latin typeface="Cambria Math" panose="02040503050406030204" pitchFamily="18" charset="0"/>
                        <a:cs typeface="Arial" panose="020B0604020202020204" pitchFamily="34" charset="0"/>
                      </a:rPr>
                      <m:t>22+5=27.</m:t>
                    </m:r>
                  </m:oMath>
                </a14:m>
                <a:endParaRPr lang="en-US" altLang="en-US" sz="900" i="1" dirty="0">
                  <a:latin typeface="Arial" panose="020B0604020202020204" pitchFamily="34" charset="0"/>
                  <a:cs typeface="Arial" panose="020B0604020202020204" pitchFamily="34" charset="0"/>
                </a:endParaRPr>
              </a:p>
              <a:p>
                <a:pPr algn="ctr" defTabSz="685783" eaLnBrk="0" fontAlgn="base" hangingPunct="0">
                  <a:spcBef>
                    <a:spcPct val="0"/>
                  </a:spcBef>
                  <a:spcAft>
                    <a:spcPct val="0"/>
                  </a:spcAft>
                </a:pPr>
                <a:r>
                  <a:rPr lang="en-US" altLang="en-US" sz="900" i="1" dirty="0">
                    <a:latin typeface="Arial" panose="020B0604020202020204" pitchFamily="34" charset="0"/>
                    <a:cs typeface="Arial" panose="020B0604020202020204" pitchFamily="34" charset="0"/>
                  </a:rPr>
                  <a:t>If I know </a:t>
                </a:r>
                <a14:m>
                  <m:oMath xmlns:m="http://schemas.openxmlformats.org/officeDocument/2006/math">
                    <m:r>
                      <a:rPr lang="en-GB" altLang="en-US" sz="900" b="0" i="1" smtClean="0">
                        <a:latin typeface="Cambria Math" panose="02040503050406030204" pitchFamily="18" charset="0"/>
                        <a:cs typeface="Arial" panose="020B0604020202020204" pitchFamily="34" charset="0"/>
                      </a:rPr>
                      <m:t>12+5=17</m:t>
                    </m:r>
                  </m:oMath>
                </a14:m>
                <a:r>
                  <a:rPr lang="en-US" altLang="en-US" sz="900" i="1" dirty="0">
                    <a:latin typeface="Arial" panose="020B0604020202020204" pitchFamily="34" charset="0"/>
                    <a:cs typeface="Arial" panose="020B0604020202020204" pitchFamily="34" charset="0"/>
                  </a:rPr>
                  <a:t> then </a:t>
                </a:r>
                <a14:m>
                  <m:oMath xmlns:m="http://schemas.openxmlformats.org/officeDocument/2006/math">
                    <m:r>
                      <a:rPr lang="en-GB" altLang="en-US" sz="900" b="0" i="1" smtClean="0">
                        <a:latin typeface="Cambria Math" panose="02040503050406030204" pitchFamily="18" charset="0"/>
                        <a:cs typeface="Arial" panose="020B0604020202020204" pitchFamily="34" charset="0"/>
                      </a:rPr>
                      <m:t>17−12=5</m:t>
                    </m:r>
                  </m:oMath>
                </a14:m>
                <a:endParaRPr lang="en-GB" altLang="en-US" sz="900" b="0" i="1" dirty="0">
                  <a:latin typeface="Arial" panose="020B0604020202020204" pitchFamily="34" charset="0"/>
                  <a:cs typeface="Arial" panose="020B0604020202020204" pitchFamily="34" charset="0"/>
                </a:endParaRPr>
              </a:p>
              <a:p>
                <a:pPr algn="ctr" defTabSz="685783" eaLnBrk="0" fontAlgn="base" hangingPunct="0">
                  <a:spcBef>
                    <a:spcPct val="0"/>
                  </a:spcBef>
                  <a:spcAft>
                    <a:spcPct val="0"/>
                  </a:spcAft>
                </a:pPr>
                <a:r>
                  <a:rPr lang="en-US" altLang="en-US" sz="900" i="1" dirty="0">
                    <a:latin typeface="Arial" panose="020B0604020202020204" pitchFamily="34" charset="0"/>
                    <a:cs typeface="Arial" panose="020B0604020202020204" pitchFamily="34" charset="0"/>
                  </a:rPr>
                  <a:t>If I know </a:t>
                </a:r>
                <a14:m>
                  <m:oMath xmlns:m="http://schemas.openxmlformats.org/officeDocument/2006/math">
                    <m:r>
                      <a:rPr lang="en-GB" altLang="en-US" sz="900" b="0" i="1" smtClean="0">
                        <a:latin typeface="Cambria Math" panose="02040503050406030204" pitchFamily="18" charset="0"/>
                        <a:cs typeface="Arial" panose="020B0604020202020204" pitchFamily="34" charset="0"/>
                      </a:rPr>
                      <m:t>17−12=5 </m:t>
                    </m:r>
                  </m:oMath>
                </a14:m>
                <a:r>
                  <a:rPr lang="en-US" altLang="en-US" sz="900" i="1" dirty="0">
                    <a:latin typeface="Arial" panose="020B0604020202020204" pitchFamily="34" charset="0"/>
                    <a:cs typeface="Arial" panose="020B0604020202020204" pitchFamily="34" charset="0"/>
                  </a:rPr>
                  <a:t>then </a:t>
                </a:r>
                <a14:m>
                  <m:oMath xmlns:m="http://schemas.openxmlformats.org/officeDocument/2006/math">
                    <m:r>
                      <a:rPr lang="en-GB" altLang="en-US" sz="900" b="0" i="1" smtClean="0">
                        <a:latin typeface="Cambria Math" panose="02040503050406030204" pitchFamily="18" charset="0"/>
                        <a:cs typeface="Arial" panose="020B0604020202020204" pitchFamily="34" charset="0"/>
                      </a:rPr>
                      <m:t>37−12=25</m:t>
                    </m:r>
                  </m:oMath>
                </a14:m>
                <a:endParaRPr lang="en-US" altLang="en-US" sz="900" i="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825" dirty="0"/>
              </a:p>
            </p:txBody>
          </p:sp>
        </mc:Choice>
        <mc:Fallback xmlns="">
          <p:sp>
            <p:nvSpPr>
              <p:cNvPr id="348" name="Text Box 5">
                <a:extLst>
                  <a:ext uri="{FF2B5EF4-FFF2-40B4-BE49-F238E27FC236}">
                    <a16:creationId xmlns="" xmlns:a16="http://schemas.microsoft.com/office/drawing/2014/main" xmlns:a14="http://schemas.microsoft.com/office/drawing/2010/main" id="{C3162C89-7B9C-41EB-874D-9DA590AD73A5}"/>
                  </a:ext>
                </a:extLst>
              </p:cNvPr>
              <p:cNvSpPr txBox="1">
                <a:spLocks noRot="1" noChangeAspect="1" noMove="1" noResize="1" noEditPoints="1" noAdjustHandles="1" noChangeArrowheads="1" noChangeShapeType="1" noTextEdit="1"/>
              </p:cNvSpPr>
              <p:nvPr/>
            </p:nvSpPr>
            <p:spPr bwMode="auto">
              <a:xfrm>
                <a:off x="5007399" y="3440454"/>
                <a:ext cx="2556473" cy="1432972"/>
              </a:xfrm>
              <a:prstGeom prst="rect">
                <a:avLst/>
              </a:prstGeom>
              <a:blipFill rotWithShape="1">
                <a:blip r:embed="rId22"/>
                <a:stretch>
                  <a:fillRect l="-474" t="-422"/>
                </a:stretch>
              </a:blipFill>
              <a:ln w="9525">
                <a:solidFill>
                  <a:srgbClr val="000000"/>
                </a:solidFill>
                <a:miter lim="800000"/>
                <a:headEnd/>
                <a:tailEnd/>
              </a:ln>
            </p:spPr>
            <p:txBody>
              <a:bodyPr/>
              <a:lstStyle/>
              <a:p>
                <a:r>
                  <a:rPr lang="en-GB">
                    <a:noFill/>
                  </a:rPr>
                  <a:t> </a:t>
                </a:r>
              </a:p>
            </p:txBody>
          </p:sp>
        </mc:Fallback>
      </mc:AlternateContent>
      <p:grpSp>
        <p:nvGrpSpPr>
          <p:cNvPr id="343" name="Group 342">
            <a:extLst>
              <a:ext uri="{FF2B5EF4-FFF2-40B4-BE49-F238E27FC236}">
                <a16:creationId xmlns:a16="http://schemas.microsoft.com/office/drawing/2014/main" id="{D4CFDDE5-A21A-4B90-8E4C-94D4A224D8D5}"/>
              </a:ext>
            </a:extLst>
          </p:cNvPr>
          <p:cNvGrpSpPr/>
          <p:nvPr/>
        </p:nvGrpSpPr>
        <p:grpSpPr>
          <a:xfrm>
            <a:off x="3885059" y="6200686"/>
            <a:ext cx="1701320" cy="1037130"/>
            <a:chOff x="4457700" y="2609386"/>
            <a:chExt cx="2032000" cy="1238714"/>
          </a:xfrm>
          <a:noFill/>
        </p:grpSpPr>
        <p:cxnSp>
          <p:nvCxnSpPr>
            <p:cNvPr id="344" name="Straight Connector 343">
              <a:extLst>
                <a:ext uri="{FF2B5EF4-FFF2-40B4-BE49-F238E27FC236}">
                  <a16:creationId xmlns:a16="http://schemas.microsoft.com/office/drawing/2014/main" id="{40348A4D-B33C-40B6-8EEB-93FB8D16DE03}"/>
                </a:ext>
              </a:extLst>
            </p:cNvPr>
            <p:cNvCxnSpPr>
              <a:cxnSpLocks/>
            </p:cNvCxnSpPr>
            <p:nvPr/>
          </p:nvCxnSpPr>
          <p:spPr>
            <a:xfrm>
              <a:off x="4457700" y="3390900"/>
              <a:ext cx="203200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5" name="Arc 344">
              <a:extLst>
                <a:ext uri="{FF2B5EF4-FFF2-40B4-BE49-F238E27FC236}">
                  <a16:creationId xmlns:a16="http://schemas.microsoft.com/office/drawing/2014/main" id="{8910EEBB-B4F3-4694-9CA8-6F4F38101E0A}"/>
                </a:ext>
              </a:extLst>
            </p:cNvPr>
            <p:cNvSpPr/>
            <p:nvPr/>
          </p:nvSpPr>
          <p:spPr>
            <a:xfrm>
              <a:off x="4762500" y="2933700"/>
              <a:ext cx="1524000" cy="914400"/>
            </a:xfrm>
            <a:prstGeom prst="arc">
              <a:avLst>
                <a:gd name="adj1" fmla="val 10748667"/>
                <a:gd name="adj2" fmla="val 0"/>
              </a:avLst>
            </a:prstGeom>
            <a:grpFill/>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100" dirty="0"/>
            </a:p>
          </p:txBody>
        </p:sp>
        <mc:AlternateContent xmlns:mc="http://schemas.openxmlformats.org/markup-compatibility/2006" xmlns:a14="http://schemas.microsoft.com/office/drawing/2010/main">
          <mc:Choice Requires="a14">
            <p:sp>
              <p:nvSpPr>
                <p:cNvPr id="349" name="TextBox 348">
                  <a:extLst>
                    <a:ext uri="{FF2B5EF4-FFF2-40B4-BE49-F238E27FC236}">
                      <a16:creationId xmlns:a16="http://schemas.microsoft.com/office/drawing/2014/main" id="{71B48484-A60A-45F5-B6F1-2CD0375BD74A}"/>
                    </a:ext>
                  </a:extLst>
                </p:cNvPr>
                <p:cNvSpPr txBox="1"/>
                <p:nvPr/>
              </p:nvSpPr>
              <p:spPr>
                <a:xfrm>
                  <a:off x="6033866" y="3390900"/>
                  <a:ext cx="380232" cy="2616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cs typeface="Arial" panose="020B0604020202020204" pitchFamily="34" charset="0"/>
                          </a:rPr>
                          <m:t>35</m:t>
                        </m:r>
                      </m:oMath>
                    </m:oMathPara>
                  </a14:m>
                  <a:endParaRPr lang="en-GB" sz="1100" dirty="0">
                    <a:latin typeface="Arial" panose="020B0604020202020204" pitchFamily="34" charset="0"/>
                    <a:cs typeface="Arial" panose="020B0604020202020204" pitchFamily="34" charset="0"/>
                  </a:endParaRPr>
                </a:p>
              </p:txBody>
            </p:sp>
          </mc:Choice>
          <mc:Fallback xmlns="">
            <p:sp>
              <p:nvSpPr>
                <p:cNvPr id="349" name="TextBox 348">
                  <a:extLst>
                    <a:ext uri="{FF2B5EF4-FFF2-40B4-BE49-F238E27FC236}">
                      <a16:creationId xmlns:a16="http://schemas.microsoft.com/office/drawing/2014/main" id="{71B48484-A60A-45F5-B6F1-2CD0375BD74A}"/>
                    </a:ext>
                  </a:extLst>
                </p:cNvPr>
                <p:cNvSpPr txBox="1">
                  <a:spLocks noRot="1" noChangeAspect="1" noMove="1" noResize="1" noEditPoints="1" noAdjustHandles="1" noChangeArrowheads="1" noChangeShapeType="1" noTextEdit="1"/>
                </p:cNvSpPr>
                <p:nvPr/>
              </p:nvSpPr>
              <p:spPr>
                <a:xfrm>
                  <a:off x="6033866" y="3390900"/>
                  <a:ext cx="380232" cy="261610"/>
                </a:xfrm>
                <a:prstGeom prst="rect">
                  <a:avLst/>
                </a:prstGeom>
                <a:blipFill>
                  <a:blip r:embed="rId23"/>
                  <a:stretch>
                    <a:fillRect b="-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0" name="TextBox 349">
                  <a:extLst>
                    <a:ext uri="{FF2B5EF4-FFF2-40B4-BE49-F238E27FC236}">
                      <a16:creationId xmlns:a16="http://schemas.microsoft.com/office/drawing/2014/main" id="{5E73D228-4C10-4FB4-9C75-B683B09C2C32}"/>
                    </a:ext>
                  </a:extLst>
                </p:cNvPr>
                <p:cNvSpPr txBox="1"/>
                <p:nvPr/>
              </p:nvSpPr>
              <p:spPr>
                <a:xfrm>
                  <a:off x="5271827" y="2609386"/>
                  <a:ext cx="486030" cy="261611"/>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cs typeface="Arial" panose="020B0604020202020204" pitchFamily="34" charset="0"/>
                          </a:rPr>
                          <m:t>−20</m:t>
                        </m:r>
                      </m:oMath>
                    </m:oMathPara>
                  </a14:m>
                  <a:endParaRPr lang="en-GB" sz="1100" dirty="0">
                    <a:latin typeface="Arial" panose="020B0604020202020204" pitchFamily="34" charset="0"/>
                    <a:cs typeface="Arial" panose="020B0604020202020204" pitchFamily="34" charset="0"/>
                  </a:endParaRPr>
                </a:p>
              </p:txBody>
            </p:sp>
          </mc:Choice>
          <mc:Fallback xmlns="">
            <p:sp>
              <p:nvSpPr>
                <p:cNvPr id="350" name="TextBox 349">
                  <a:extLst>
                    <a:ext uri="{FF2B5EF4-FFF2-40B4-BE49-F238E27FC236}">
                      <a16:creationId xmlns:a16="http://schemas.microsoft.com/office/drawing/2014/main" id="{5E73D228-4C10-4FB4-9C75-B683B09C2C32}"/>
                    </a:ext>
                  </a:extLst>
                </p:cNvPr>
                <p:cNvSpPr txBox="1">
                  <a:spLocks noRot="1" noChangeAspect="1" noMove="1" noResize="1" noEditPoints="1" noAdjustHandles="1" noChangeArrowheads="1" noChangeShapeType="1" noTextEdit="1"/>
                </p:cNvSpPr>
                <p:nvPr/>
              </p:nvSpPr>
              <p:spPr>
                <a:xfrm>
                  <a:off x="5271827" y="2609386"/>
                  <a:ext cx="486030" cy="261611"/>
                </a:xfrm>
                <a:prstGeom prst="rect">
                  <a:avLst/>
                </a:prstGeom>
                <a:blipFill>
                  <a:blip r:embed="rId24"/>
                  <a:stretch>
                    <a:fillRect b="-5556"/>
                  </a:stretch>
                </a:blipFill>
              </p:spPr>
              <p:txBody>
                <a:bodyPr/>
                <a:lstStyle/>
                <a:p>
                  <a:r>
                    <a:rPr lang="en-GB">
                      <a:noFill/>
                    </a:rPr>
                    <a:t> </a:t>
                  </a:r>
                </a:p>
              </p:txBody>
            </p:sp>
          </mc:Fallback>
        </mc:AlternateContent>
        <p:sp>
          <p:nvSpPr>
            <p:cNvPr id="351" name="Arc 350">
              <a:extLst>
                <a:ext uri="{FF2B5EF4-FFF2-40B4-BE49-F238E27FC236}">
                  <a16:creationId xmlns:a16="http://schemas.microsoft.com/office/drawing/2014/main" id="{89C14327-236C-4485-A015-168CA3768743}"/>
                </a:ext>
              </a:extLst>
            </p:cNvPr>
            <p:cNvSpPr/>
            <p:nvPr/>
          </p:nvSpPr>
          <p:spPr>
            <a:xfrm flipH="1">
              <a:off x="4793081" y="3162300"/>
              <a:ext cx="269038" cy="457200"/>
            </a:xfrm>
            <a:prstGeom prst="arc">
              <a:avLst>
                <a:gd name="adj1" fmla="val 10207884"/>
                <a:gd name="adj2" fmla="val 0"/>
              </a:avLst>
            </a:prstGeom>
            <a:grpFill/>
            <a:ln w="19050">
              <a:solidFill>
                <a:srgbClr val="0070C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100" dirty="0"/>
            </a:p>
          </p:txBody>
        </p:sp>
        <mc:AlternateContent xmlns:mc="http://schemas.openxmlformats.org/markup-compatibility/2006" xmlns:a14="http://schemas.microsoft.com/office/drawing/2010/main">
          <mc:Choice Requires="a14">
            <p:sp>
              <p:nvSpPr>
                <p:cNvPr id="352" name="TextBox 351">
                  <a:extLst>
                    <a:ext uri="{FF2B5EF4-FFF2-40B4-BE49-F238E27FC236}">
                      <a16:creationId xmlns:a16="http://schemas.microsoft.com/office/drawing/2014/main" id="{2AA5D351-F19E-4C57-9DAF-51A6828EAFB5}"/>
                    </a:ext>
                  </a:extLst>
                </p:cNvPr>
                <p:cNvSpPr txBox="1"/>
                <p:nvPr/>
              </p:nvSpPr>
              <p:spPr>
                <a:xfrm>
                  <a:off x="4995918" y="2977634"/>
                  <a:ext cx="407484" cy="261610"/>
                </a:xfrm>
                <a:prstGeom prst="rect">
                  <a:avLst/>
                </a:prstGeom>
                <a:grp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100" b="0" i="1" smtClean="0">
                            <a:solidFill>
                              <a:srgbClr val="0070C0"/>
                            </a:solidFill>
                            <a:latin typeface="Cambria Math" panose="02040503050406030204" pitchFamily="18" charset="0"/>
                            <a:cs typeface="Arial" panose="020B0604020202020204" pitchFamily="34" charset="0"/>
                          </a:rPr>
                          <m:t>+1</m:t>
                        </m:r>
                      </m:oMath>
                    </m:oMathPara>
                  </a14:m>
                  <a:endParaRPr lang="en-GB" sz="1100" dirty="0">
                    <a:solidFill>
                      <a:srgbClr val="0070C0"/>
                    </a:solidFill>
                    <a:latin typeface="Arial" panose="020B0604020202020204" pitchFamily="34" charset="0"/>
                    <a:cs typeface="Arial" panose="020B0604020202020204" pitchFamily="34" charset="0"/>
                  </a:endParaRPr>
                </a:p>
              </p:txBody>
            </p:sp>
          </mc:Choice>
          <mc:Fallback xmlns="">
            <p:sp>
              <p:nvSpPr>
                <p:cNvPr id="352" name="TextBox 351">
                  <a:extLst>
                    <a:ext uri="{FF2B5EF4-FFF2-40B4-BE49-F238E27FC236}">
                      <a16:creationId xmlns:a16="http://schemas.microsoft.com/office/drawing/2014/main" id="{2AA5D351-F19E-4C57-9DAF-51A6828EAFB5}"/>
                    </a:ext>
                  </a:extLst>
                </p:cNvPr>
                <p:cNvSpPr txBox="1">
                  <a:spLocks noRot="1" noChangeAspect="1" noMove="1" noResize="1" noEditPoints="1" noAdjustHandles="1" noChangeArrowheads="1" noChangeShapeType="1" noTextEdit="1"/>
                </p:cNvSpPr>
                <p:nvPr/>
              </p:nvSpPr>
              <p:spPr>
                <a:xfrm>
                  <a:off x="4995918" y="2977634"/>
                  <a:ext cx="407484" cy="261610"/>
                </a:xfrm>
                <a:prstGeom prst="rect">
                  <a:avLst/>
                </a:prstGeom>
                <a:blipFill>
                  <a:blip r:embed="rId25"/>
                  <a:stretch>
                    <a:fillRect b="-2778"/>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3" name="TextBox 352">
                  <a:extLst>
                    <a:ext uri="{FF2B5EF4-FFF2-40B4-BE49-F238E27FC236}">
                      <a16:creationId xmlns:a16="http://schemas.microsoft.com/office/drawing/2014/main" id="{1385556D-8307-4154-8B01-28F41FC42166}"/>
                    </a:ext>
                  </a:extLst>
                </p:cNvPr>
                <p:cNvSpPr txBox="1"/>
                <p:nvPr/>
              </p:nvSpPr>
              <p:spPr>
                <a:xfrm>
                  <a:off x="4513275" y="3364468"/>
                  <a:ext cx="380232" cy="2616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100" i="1">
                            <a:latin typeface="Cambria Math" panose="02040503050406030204" pitchFamily="18" charset="0"/>
                            <a:cs typeface="Arial" panose="020B0604020202020204" pitchFamily="34" charset="0"/>
                          </a:rPr>
                          <m:t>1</m:t>
                        </m:r>
                        <m:r>
                          <a:rPr lang="en-GB" sz="1100" b="0" i="1" smtClean="0">
                            <a:latin typeface="Cambria Math" panose="02040503050406030204" pitchFamily="18" charset="0"/>
                            <a:cs typeface="Arial" panose="020B0604020202020204" pitchFamily="34" charset="0"/>
                          </a:rPr>
                          <m:t>5</m:t>
                        </m:r>
                      </m:oMath>
                    </m:oMathPara>
                  </a14:m>
                  <a:endParaRPr lang="en-GB" sz="1100" dirty="0">
                    <a:latin typeface="Arial" panose="020B0604020202020204" pitchFamily="34" charset="0"/>
                    <a:cs typeface="Arial" panose="020B0604020202020204" pitchFamily="34" charset="0"/>
                  </a:endParaRPr>
                </a:p>
              </p:txBody>
            </p:sp>
          </mc:Choice>
          <mc:Fallback xmlns="">
            <p:sp>
              <p:nvSpPr>
                <p:cNvPr id="353" name="TextBox 352">
                  <a:extLst>
                    <a:ext uri="{FF2B5EF4-FFF2-40B4-BE49-F238E27FC236}">
                      <a16:creationId xmlns:a16="http://schemas.microsoft.com/office/drawing/2014/main" id="{1385556D-8307-4154-8B01-28F41FC42166}"/>
                    </a:ext>
                  </a:extLst>
                </p:cNvPr>
                <p:cNvSpPr txBox="1">
                  <a:spLocks noRot="1" noChangeAspect="1" noMove="1" noResize="1" noEditPoints="1" noAdjustHandles="1" noChangeArrowheads="1" noChangeShapeType="1" noTextEdit="1"/>
                </p:cNvSpPr>
                <p:nvPr/>
              </p:nvSpPr>
              <p:spPr>
                <a:xfrm>
                  <a:off x="4513275" y="3364468"/>
                  <a:ext cx="380232" cy="261610"/>
                </a:xfrm>
                <a:prstGeom prst="rect">
                  <a:avLst/>
                </a:prstGeom>
                <a:blipFill>
                  <a:blip r:embed="rId26"/>
                  <a:stretch>
                    <a:fillRect b="-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4" name="TextBox 353">
                  <a:extLst>
                    <a:ext uri="{FF2B5EF4-FFF2-40B4-BE49-F238E27FC236}">
                      <a16:creationId xmlns:a16="http://schemas.microsoft.com/office/drawing/2014/main" id="{2F820AA3-F0C0-49DA-955C-150A33825475}"/>
                    </a:ext>
                  </a:extLst>
                </p:cNvPr>
                <p:cNvSpPr txBox="1"/>
                <p:nvPr/>
              </p:nvSpPr>
              <p:spPr>
                <a:xfrm>
                  <a:off x="4818777" y="3364468"/>
                  <a:ext cx="380232" cy="2616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100" i="1" smtClean="0">
                            <a:solidFill>
                              <a:srgbClr val="0070C0"/>
                            </a:solidFill>
                            <a:latin typeface="Cambria Math" panose="02040503050406030204" pitchFamily="18" charset="0"/>
                            <a:cs typeface="Arial" panose="020B0604020202020204" pitchFamily="34" charset="0"/>
                          </a:rPr>
                          <m:t>1</m:t>
                        </m:r>
                        <m:r>
                          <a:rPr lang="en-GB" sz="1100" b="0" i="1" smtClean="0">
                            <a:solidFill>
                              <a:srgbClr val="0070C0"/>
                            </a:solidFill>
                            <a:latin typeface="Cambria Math" panose="02040503050406030204" pitchFamily="18" charset="0"/>
                            <a:cs typeface="Arial" panose="020B0604020202020204" pitchFamily="34" charset="0"/>
                          </a:rPr>
                          <m:t>6</m:t>
                        </m:r>
                      </m:oMath>
                    </m:oMathPara>
                  </a14:m>
                  <a:endParaRPr lang="en-GB" sz="1100" dirty="0">
                    <a:latin typeface="Arial" panose="020B0604020202020204" pitchFamily="34" charset="0"/>
                    <a:cs typeface="Arial" panose="020B0604020202020204" pitchFamily="34" charset="0"/>
                  </a:endParaRPr>
                </a:p>
              </p:txBody>
            </p:sp>
          </mc:Choice>
          <mc:Fallback xmlns="">
            <p:sp>
              <p:nvSpPr>
                <p:cNvPr id="354" name="TextBox 353">
                  <a:extLst>
                    <a:ext uri="{FF2B5EF4-FFF2-40B4-BE49-F238E27FC236}">
                      <a16:creationId xmlns:a16="http://schemas.microsoft.com/office/drawing/2014/main" id="{2F820AA3-F0C0-49DA-955C-150A33825475}"/>
                    </a:ext>
                  </a:extLst>
                </p:cNvPr>
                <p:cNvSpPr txBox="1">
                  <a:spLocks noRot="1" noChangeAspect="1" noMove="1" noResize="1" noEditPoints="1" noAdjustHandles="1" noChangeArrowheads="1" noChangeShapeType="1" noTextEdit="1"/>
                </p:cNvSpPr>
                <p:nvPr/>
              </p:nvSpPr>
              <p:spPr>
                <a:xfrm>
                  <a:off x="4818777" y="3364468"/>
                  <a:ext cx="380232" cy="261610"/>
                </a:xfrm>
                <a:prstGeom prst="rect">
                  <a:avLst/>
                </a:prstGeom>
                <a:blipFill>
                  <a:blip r:embed="rId27"/>
                  <a:stretch>
                    <a:fillRect b="-5556"/>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A4AAD52-17CE-49BD-BD40-B03F0A4BFF32}"/>
                  </a:ext>
                </a:extLst>
              </p:cNvPr>
              <p:cNvSpPr txBox="1"/>
              <p:nvPr/>
            </p:nvSpPr>
            <p:spPr>
              <a:xfrm>
                <a:off x="5410200" y="6247066"/>
                <a:ext cx="1047082"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cs typeface="Arial" panose="020B0604020202020204" pitchFamily="34" charset="0"/>
                        </a:rPr>
                        <m:t>35−19=16</m:t>
                      </m:r>
                    </m:oMath>
                  </m:oMathPara>
                </a14:m>
                <a:endParaRPr lang="en-GB" sz="11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xmlns:a14="http://schemas.microsoft.com/office/drawing/2010/main" xmlns="" id="{DA4AAD52-17CE-49BD-BD40-B03F0A4BFF32}"/>
                  </a:ext>
                </a:extLst>
              </p:cNvPr>
              <p:cNvSpPr txBox="1">
                <a:spLocks noRot="1" noChangeAspect="1" noMove="1" noResize="1" noEditPoints="1" noAdjustHandles="1" noChangeArrowheads="1" noChangeShapeType="1" noTextEdit="1"/>
              </p:cNvSpPr>
              <p:nvPr/>
            </p:nvSpPr>
            <p:spPr>
              <a:xfrm>
                <a:off x="5410200" y="6247066"/>
                <a:ext cx="1047082" cy="261610"/>
              </a:xfrm>
              <a:prstGeom prst="rect">
                <a:avLst/>
              </a:prstGeom>
              <a:blipFill rotWithShape="1">
                <a:blip r:embed="rId2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5" name="Rectangle 354">
                <a:extLst>
                  <a:ext uri="{FF2B5EF4-FFF2-40B4-BE49-F238E27FC236}">
                    <a16:creationId xmlns:a16="http://schemas.microsoft.com/office/drawing/2014/main" id="{4AAEE7C4-4121-4156-AE80-315AC4E20450}"/>
                  </a:ext>
                </a:extLst>
              </p:cNvPr>
              <p:cNvSpPr/>
              <p:nvPr/>
            </p:nvSpPr>
            <p:spPr>
              <a:xfrm>
                <a:off x="11154290" y="3705207"/>
                <a:ext cx="1424563" cy="1338828"/>
              </a:xfrm>
              <a:prstGeom prst="rect">
                <a:avLst/>
              </a:prstGeom>
              <a:noFill/>
            </p:spPr>
            <p:txBody>
              <a:bodyPr wrap="square">
                <a:spAutoFit/>
              </a:bodyPr>
              <a:lstStyle/>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There are three equal parts with a value of four. The whole is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12</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Three multiplied by four is equal to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12</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12 </m:t>
                    </m:r>
                  </m:oMath>
                </a14:m>
                <a:r>
                  <a:rPr lang="en-US" altLang="en-US" sz="900" i="1" dirty="0">
                    <a:latin typeface="Arial" panose="020B0604020202020204" pitchFamily="34" charset="0"/>
                    <a:ea typeface="Calibri" panose="020F0502020204030204" pitchFamily="34" charset="0"/>
                    <a:cs typeface="Arial" panose="020B0604020202020204" pitchFamily="34" charset="0"/>
                  </a:rPr>
                  <a:t>divided into three equal parts is equal to four. </a:t>
                </a:r>
              </a:p>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One third of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12</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is four.</a:t>
                </a:r>
                <a:endParaRPr lang="en-GB" sz="900" dirty="0">
                  <a:latin typeface="Arial" panose="020B0604020202020204" pitchFamily="34" charset="0"/>
                  <a:cs typeface="Arial" panose="020B0604020202020204" pitchFamily="34" charset="0"/>
                </a:endParaRPr>
              </a:p>
            </p:txBody>
          </p:sp>
        </mc:Choice>
        <mc:Fallback xmlns="">
          <p:sp>
            <p:nvSpPr>
              <p:cNvPr id="355" name="Rectangle 354">
                <a:extLst>
                  <a:ext uri="{FF2B5EF4-FFF2-40B4-BE49-F238E27FC236}">
                    <a16:creationId xmlns="" xmlns:a16="http://schemas.microsoft.com/office/drawing/2014/main" xmlns:a14="http://schemas.microsoft.com/office/drawing/2010/main" id="{4AAEE7C4-4121-4156-AE80-315AC4E20450}"/>
                  </a:ext>
                </a:extLst>
              </p:cNvPr>
              <p:cNvSpPr>
                <a:spLocks noRot="1" noChangeAspect="1" noMove="1" noResize="1" noEditPoints="1" noAdjustHandles="1" noChangeArrowheads="1" noChangeShapeType="1" noTextEdit="1"/>
              </p:cNvSpPr>
              <p:nvPr/>
            </p:nvSpPr>
            <p:spPr>
              <a:xfrm>
                <a:off x="11154290" y="3705207"/>
                <a:ext cx="1424563" cy="1338828"/>
              </a:xfrm>
              <a:prstGeom prst="rect">
                <a:avLst/>
              </a:prstGeom>
              <a:blipFill rotWithShape="1">
                <a:blip r:embed="rId29"/>
                <a:stretch>
                  <a:fillRect b="-913"/>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4A882B14-1F24-4810-A4AE-3B74A6951B4C}"/>
              </a:ext>
            </a:extLst>
          </p:cNvPr>
          <p:cNvSpPr txBox="1"/>
          <p:nvPr/>
        </p:nvSpPr>
        <p:spPr>
          <a:xfrm>
            <a:off x="204748" y="8733652"/>
            <a:ext cx="1396536" cy="230832"/>
          </a:xfrm>
          <a:prstGeom prst="rect">
            <a:avLst/>
          </a:prstGeom>
          <a:noFill/>
        </p:spPr>
        <p:txBody>
          <a:bodyPr wrap="none" rtlCol="0">
            <a:spAutoFit/>
          </a:bodyPr>
          <a:lstStyle/>
          <a:p>
            <a:r>
              <a:rPr lang="en-GB" sz="900" i="1" dirty="0">
                <a:latin typeface="Arial" panose="020B0604020202020204" pitchFamily="34" charset="0"/>
                <a:cs typeface="Arial" panose="020B0604020202020204" pitchFamily="34" charset="0"/>
              </a:rPr>
              <a:t>One of four equal parts.</a:t>
            </a:r>
          </a:p>
        </p:txBody>
      </p:sp>
      <mc:AlternateContent xmlns:mc="http://schemas.openxmlformats.org/markup-compatibility/2006" xmlns:a14="http://schemas.microsoft.com/office/drawing/2010/main">
        <mc:Choice Requires="a14">
          <p:sp>
            <p:nvSpPr>
              <p:cNvPr id="356" name="TextBox 355">
                <a:extLst>
                  <a:ext uri="{FF2B5EF4-FFF2-40B4-BE49-F238E27FC236}">
                    <a16:creationId xmlns:a16="http://schemas.microsoft.com/office/drawing/2014/main" id="{CF087784-94FA-4A18-9281-50F0DE249253}"/>
                  </a:ext>
                </a:extLst>
              </p:cNvPr>
              <p:cNvSpPr txBox="1"/>
              <p:nvPr/>
            </p:nvSpPr>
            <p:spPr>
              <a:xfrm>
                <a:off x="4378233" y="8198733"/>
                <a:ext cx="1022534" cy="369332"/>
              </a:xfrm>
              <a:prstGeom prst="rect">
                <a:avLst/>
              </a:prstGeom>
              <a:noFill/>
            </p:spPr>
            <p:txBody>
              <a:bodyPr wrap="square" rtlCol="0">
                <a:spAutoFit/>
              </a:bodyPr>
              <a:lstStyle/>
              <a:p>
                <a:pPr algn="ctr"/>
                <a:r>
                  <a:rPr lang="en-GB" sz="900" i="1" dirty="0">
                    <a:latin typeface="Arial" panose="020B0604020202020204" pitchFamily="34" charset="0"/>
                    <a:cs typeface="Arial" panose="020B0604020202020204" pitchFamily="34" charset="0"/>
                  </a:rPr>
                  <a:t>One quarter of </a:t>
                </a:r>
                <a14:m>
                  <m:oMath xmlns:m="http://schemas.openxmlformats.org/officeDocument/2006/math">
                    <m:r>
                      <a:rPr lang="en-GB" sz="900" b="0" i="1" smtClean="0">
                        <a:latin typeface="Cambria Math" panose="02040503050406030204" pitchFamily="18" charset="0"/>
                        <a:cs typeface="Arial" panose="020B0604020202020204" pitchFamily="34" charset="0"/>
                      </a:rPr>
                      <m:t>12</m:t>
                    </m:r>
                  </m:oMath>
                </a14:m>
                <a:r>
                  <a:rPr lang="en-GB" sz="900" i="1" dirty="0">
                    <a:latin typeface="Arial" panose="020B0604020202020204" pitchFamily="34" charset="0"/>
                    <a:cs typeface="Arial" panose="020B0604020202020204" pitchFamily="34" charset="0"/>
                  </a:rPr>
                  <a:t> is three.</a:t>
                </a:r>
              </a:p>
            </p:txBody>
          </p:sp>
        </mc:Choice>
        <mc:Fallback xmlns="">
          <p:sp>
            <p:nvSpPr>
              <p:cNvPr id="356" name="TextBox 355">
                <a:extLst>
                  <a:ext uri="{FF2B5EF4-FFF2-40B4-BE49-F238E27FC236}">
                    <a16:creationId xmlns="" xmlns:a16="http://schemas.microsoft.com/office/drawing/2014/main" xmlns:a14="http://schemas.microsoft.com/office/drawing/2010/main" id="{CF087784-94FA-4A18-9281-50F0DE249253}"/>
                  </a:ext>
                </a:extLst>
              </p:cNvPr>
              <p:cNvSpPr txBox="1">
                <a:spLocks noRot="1" noChangeAspect="1" noMove="1" noResize="1" noEditPoints="1" noAdjustHandles="1" noChangeArrowheads="1" noChangeShapeType="1" noTextEdit="1"/>
              </p:cNvSpPr>
              <p:nvPr/>
            </p:nvSpPr>
            <p:spPr>
              <a:xfrm>
                <a:off x="4378233" y="8198733"/>
                <a:ext cx="1022534" cy="369332"/>
              </a:xfrm>
              <a:prstGeom prst="rect">
                <a:avLst/>
              </a:prstGeom>
              <a:blipFill rotWithShape="1">
                <a:blip r:embed="rId30"/>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8" name="TextBox 357">
                <a:extLst>
                  <a:ext uri="{FF2B5EF4-FFF2-40B4-BE49-F238E27FC236}">
                    <a16:creationId xmlns:a16="http://schemas.microsoft.com/office/drawing/2014/main" id="{6E038E31-6211-4DA4-A3C3-9A9C4836F431}"/>
                  </a:ext>
                </a:extLst>
              </p:cNvPr>
              <p:cNvSpPr txBox="1"/>
              <p:nvPr/>
            </p:nvSpPr>
            <p:spPr>
              <a:xfrm>
                <a:off x="815374" y="9117712"/>
                <a:ext cx="1830093" cy="230832"/>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One quarter of a metre is </a:t>
                </a:r>
                <a14:m>
                  <m:oMath xmlns:m="http://schemas.openxmlformats.org/officeDocument/2006/math">
                    <m:r>
                      <a:rPr lang="en-GB" sz="900" b="0" i="1" smtClean="0">
                        <a:latin typeface="Cambria Math" panose="02040503050406030204" pitchFamily="18" charset="0"/>
                        <a:cs typeface="Arial" panose="020B0604020202020204" pitchFamily="34" charset="0"/>
                      </a:rPr>
                      <m:t>25</m:t>
                    </m:r>
                  </m:oMath>
                </a14:m>
                <a:r>
                  <a:rPr lang="en-GB" sz="900" i="1" dirty="0">
                    <a:latin typeface="Arial" panose="020B0604020202020204" pitchFamily="34" charset="0"/>
                    <a:cs typeface="Arial" panose="020B0604020202020204" pitchFamily="34" charset="0"/>
                  </a:rPr>
                  <a:t> cm.</a:t>
                </a:r>
              </a:p>
            </p:txBody>
          </p:sp>
        </mc:Choice>
        <mc:Fallback xmlns="">
          <p:sp>
            <p:nvSpPr>
              <p:cNvPr id="358" name="TextBox 357">
                <a:extLst>
                  <a:ext uri="{FF2B5EF4-FFF2-40B4-BE49-F238E27FC236}">
                    <a16:creationId xmlns="" xmlns:a16="http://schemas.microsoft.com/office/drawing/2014/main" xmlns:a14="http://schemas.microsoft.com/office/drawing/2010/main" id="{6E038E31-6211-4DA4-A3C3-9A9C4836F431}"/>
                  </a:ext>
                </a:extLst>
              </p:cNvPr>
              <p:cNvSpPr txBox="1">
                <a:spLocks noRot="1" noChangeAspect="1" noMove="1" noResize="1" noEditPoints="1" noAdjustHandles="1" noChangeArrowheads="1" noChangeShapeType="1" noTextEdit="1"/>
              </p:cNvSpPr>
              <p:nvPr/>
            </p:nvSpPr>
            <p:spPr>
              <a:xfrm>
                <a:off x="815374" y="9117712"/>
                <a:ext cx="1830093" cy="230832"/>
              </a:xfrm>
              <a:prstGeom prst="rect">
                <a:avLst/>
              </a:prstGeom>
              <a:blipFill rotWithShape="1">
                <a:blip r:embed="rId31"/>
                <a:stretch>
                  <a:fillRect b="-7895"/>
                </a:stretch>
              </a:blipFill>
            </p:spPr>
            <p:txBody>
              <a:bodyPr/>
              <a:lstStyle/>
              <a:p>
                <a:r>
                  <a:rPr lang="en-GB">
                    <a:noFill/>
                  </a:rPr>
                  <a:t> </a:t>
                </a:r>
              </a:p>
            </p:txBody>
          </p:sp>
        </mc:Fallback>
      </mc:AlternateContent>
      <p:grpSp>
        <p:nvGrpSpPr>
          <p:cNvPr id="11" name="Group 10"/>
          <p:cNvGrpSpPr/>
          <p:nvPr/>
        </p:nvGrpSpPr>
        <p:grpSpPr>
          <a:xfrm>
            <a:off x="2121786" y="8143411"/>
            <a:ext cx="1371375" cy="849308"/>
            <a:chOff x="3584084" y="7999760"/>
            <a:chExt cx="1371375" cy="849308"/>
          </a:xfrm>
        </p:grpSpPr>
        <mc:AlternateContent xmlns:mc="http://schemas.openxmlformats.org/markup-compatibility/2006" xmlns:a14="http://schemas.microsoft.com/office/drawing/2010/main">
          <mc:Choice Requires="a14">
            <p:sp>
              <p:nvSpPr>
                <p:cNvPr id="357" name="TextBox 356">
                  <a:extLst>
                    <a:ext uri="{FF2B5EF4-FFF2-40B4-BE49-F238E27FC236}">
                      <a16:creationId xmlns:a16="http://schemas.microsoft.com/office/drawing/2014/main" id="{15DA9E82-E33D-48A7-A00A-484256D4A1AF}"/>
                    </a:ext>
                  </a:extLst>
                </p:cNvPr>
                <p:cNvSpPr txBox="1"/>
                <p:nvPr/>
              </p:nvSpPr>
              <p:spPr>
                <a:xfrm>
                  <a:off x="4578433" y="8100518"/>
                  <a:ext cx="377026"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b="0" i="1" dirty="0" smtClean="0">
                                <a:latin typeface="Cambria Math" panose="02040503050406030204" pitchFamily="18" charset="0"/>
                                <a:cs typeface="Arial" panose="020B0604020202020204" pitchFamily="34" charset="0"/>
                              </a:rPr>
                            </m:ctrlPr>
                          </m:fPr>
                          <m:num>
                            <m:r>
                              <a:rPr lang="en-GB" b="0" i="1" dirty="0" smtClean="0">
                                <a:latin typeface="Cambria Math" panose="02040503050406030204" pitchFamily="18" charset="0"/>
                                <a:cs typeface="Arial" panose="020B0604020202020204" pitchFamily="34" charset="0"/>
                              </a:rPr>
                              <m:t>1</m:t>
                            </m:r>
                          </m:num>
                          <m:den>
                            <m:r>
                              <a:rPr lang="en-GB" b="0" i="1" dirty="0" smtClean="0">
                                <a:latin typeface="Cambria Math" panose="02040503050406030204" pitchFamily="18" charset="0"/>
                                <a:cs typeface="Arial" panose="020B0604020202020204" pitchFamily="34" charset="0"/>
                              </a:rPr>
                              <m:t>4</m:t>
                            </m:r>
                          </m:den>
                        </m:f>
                      </m:oMath>
                    </m:oMathPara>
                  </a14:m>
                  <a:endParaRPr lang="en-GB" i="1" dirty="0">
                    <a:latin typeface="Arial" panose="020B0604020202020204" pitchFamily="34" charset="0"/>
                    <a:cs typeface="Arial" panose="020B0604020202020204" pitchFamily="34" charset="0"/>
                  </a:endParaRPr>
                </a:p>
              </p:txBody>
            </p:sp>
          </mc:Choice>
          <mc:Fallback xmlns="">
            <p:sp>
              <p:nvSpPr>
                <p:cNvPr id="357" name="TextBox 356">
                  <a:extLst>
                    <a:ext uri="{FF2B5EF4-FFF2-40B4-BE49-F238E27FC236}">
                      <a16:creationId xmlns="" xmlns:a16="http://schemas.microsoft.com/office/drawing/2014/main" xmlns:a14="http://schemas.microsoft.com/office/drawing/2010/main" id="{15DA9E82-E33D-48A7-A00A-484256D4A1AF}"/>
                    </a:ext>
                  </a:extLst>
                </p:cNvPr>
                <p:cNvSpPr txBox="1">
                  <a:spLocks noRot="1" noChangeAspect="1" noMove="1" noResize="1" noEditPoints="1" noAdjustHandles="1" noChangeArrowheads="1" noChangeShapeType="1" noTextEdit="1"/>
                </p:cNvSpPr>
                <p:nvPr/>
              </p:nvSpPr>
              <p:spPr>
                <a:xfrm>
                  <a:off x="4578433" y="8100518"/>
                  <a:ext cx="377026" cy="610936"/>
                </a:xfrm>
                <a:prstGeom prst="rect">
                  <a:avLst/>
                </a:prstGeom>
                <a:blipFill rotWithShape="1">
                  <a:blip r:embed="rId32"/>
                  <a:stretch>
                    <a:fillRect/>
                  </a:stretch>
                </a:blipFill>
              </p:spPr>
              <p:txBody>
                <a:bodyPr/>
                <a:lstStyle/>
                <a:p>
                  <a:r>
                    <a:rPr lang="en-GB">
                      <a:noFill/>
                    </a:rPr>
                    <a:t> </a:t>
                  </a:r>
                </a:p>
              </p:txBody>
            </p:sp>
          </mc:Fallback>
        </mc:AlternateContent>
        <p:sp>
          <p:nvSpPr>
            <p:cNvPr id="359" name="TextBox 358">
              <a:extLst>
                <a:ext uri="{FF2B5EF4-FFF2-40B4-BE49-F238E27FC236}">
                  <a16:creationId xmlns:a16="http://schemas.microsoft.com/office/drawing/2014/main" id="{0D51656F-F52F-4E4A-90E9-B1BD83AFEFE6}"/>
                </a:ext>
              </a:extLst>
            </p:cNvPr>
            <p:cNvSpPr txBox="1"/>
            <p:nvPr/>
          </p:nvSpPr>
          <p:spPr>
            <a:xfrm>
              <a:off x="3870494" y="7999760"/>
              <a:ext cx="707939" cy="230832"/>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numerator</a:t>
              </a:r>
            </a:p>
          </p:txBody>
        </p:sp>
        <p:sp>
          <p:nvSpPr>
            <p:cNvPr id="360" name="TextBox 359">
              <a:extLst>
                <a:ext uri="{FF2B5EF4-FFF2-40B4-BE49-F238E27FC236}">
                  <a16:creationId xmlns:a16="http://schemas.microsoft.com/office/drawing/2014/main" id="{2DCC8FAA-63A4-4F97-95A3-8B8AFA5C584B}"/>
                </a:ext>
              </a:extLst>
            </p:cNvPr>
            <p:cNvSpPr txBox="1"/>
            <p:nvPr/>
          </p:nvSpPr>
          <p:spPr>
            <a:xfrm>
              <a:off x="3742535" y="8618236"/>
              <a:ext cx="843682" cy="230832"/>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denominator</a:t>
              </a:r>
            </a:p>
          </p:txBody>
        </p:sp>
        <p:sp>
          <p:nvSpPr>
            <p:cNvPr id="361" name="TextBox 360">
              <a:extLst>
                <a:ext uri="{FF2B5EF4-FFF2-40B4-BE49-F238E27FC236}">
                  <a16:creationId xmlns:a16="http://schemas.microsoft.com/office/drawing/2014/main" id="{CBA2BE19-55D4-4533-92E5-085E371C6C01}"/>
                </a:ext>
              </a:extLst>
            </p:cNvPr>
            <p:cNvSpPr txBox="1"/>
            <p:nvPr/>
          </p:nvSpPr>
          <p:spPr>
            <a:xfrm>
              <a:off x="3584084" y="8328481"/>
              <a:ext cx="673797" cy="230832"/>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vinculum</a:t>
              </a:r>
            </a:p>
          </p:txBody>
        </p:sp>
        <p:cxnSp>
          <p:nvCxnSpPr>
            <p:cNvPr id="33" name="Straight Arrow Connector 32">
              <a:extLst>
                <a:ext uri="{FF2B5EF4-FFF2-40B4-BE49-F238E27FC236}">
                  <a16:creationId xmlns:a16="http://schemas.microsoft.com/office/drawing/2014/main" id="{AD18685A-9FB8-4ABC-9E74-773FF43FCBF7}"/>
                </a:ext>
              </a:extLst>
            </p:cNvPr>
            <p:cNvCxnSpPr>
              <a:cxnSpLocks/>
            </p:cNvCxnSpPr>
            <p:nvPr/>
          </p:nvCxnSpPr>
          <p:spPr>
            <a:xfrm flipV="1">
              <a:off x="4420778" y="8596242"/>
              <a:ext cx="264740" cy="784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1" name="Straight Arrow Connector 370">
              <a:extLst>
                <a:ext uri="{FF2B5EF4-FFF2-40B4-BE49-F238E27FC236}">
                  <a16:creationId xmlns:a16="http://schemas.microsoft.com/office/drawing/2014/main" id="{EE620FB8-7081-4C57-84B7-A55FEECA171F}"/>
                </a:ext>
              </a:extLst>
            </p:cNvPr>
            <p:cNvCxnSpPr>
              <a:cxnSpLocks/>
            </p:cNvCxnSpPr>
            <p:nvPr/>
          </p:nvCxnSpPr>
          <p:spPr>
            <a:xfrm>
              <a:off x="4504973" y="8107055"/>
              <a:ext cx="176376" cy="1448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3" name="Straight Arrow Connector 372">
              <a:extLst>
                <a:ext uri="{FF2B5EF4-FFF2-40B4-BE49-F238E27FC236}">
                  <a16:creationId xmlns:a16="http://schemas.microsoft.com/office/drawing/2014/main" id="{AC70C68E-2D2C-4784-97E9-6130CEDC89C4}"/>
                </a:ext>
              </a:extLst>
            </p:cNvPr>
            <p:cNvCxnSpPr>
              <a:cxnSpLocks/>
              <a:stCxn id="361" idx="3"/>
            </p:cNvCxnSpPr>
            <p:nvPr/>
          </p:nvCxnSpPr>
          <p:spPr>
            <a:xfrm flipV="1">
              <a:off x="4257881" y="8439517"/>
              <a:ext cx="397965" cy="43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62" name="Picture 382">
            <a:extLst>
              <a:ext uri="{FF2B5EF4-FFF2-40B4-BE49-F238E27FC236}">
                <a16:creationId xmlns:a16="http://schemas.microsoft.com/office/drawing/2014/main" id="{E9FEF8F6-028D-475A-97F7-B57930F8FD20}"/>
              </a:ext>
            </a:extLst>
          </p:cNvPr>
          <p:cNvPicPr>
            <a:picLocks noChangeAspect="1" noChangeArrowheads="1"/>
          </p:cNvPicPr>
          <p:nvPr/>
        </p:nvPicPr>
        <p:blipFill>
          <a:blip r:embed="rId3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3970" y="2555853"/>
            <a:ext cx="3540411" cy="6888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105172" y="2561836"/>
            <a:ext cx="1257903" cy="62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745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1347BA8C-1FE1-4E2E-80EB-8A93BC055F23}"/>
              </a:ext>
            </a:extLst>
          </p:cNvPr>
          <p:cNvSpPr txBox="1">
            <a:spLocks noChangeArrowheads="1"/>
          </p:cNvSpPr>
          <p:nvPr/>
        </p:nvSpPr>
        <p:spPr bwMode="auto">
          <a:xfrm>
            <a:off x="204992" y="114300"/>
            <a:ext cx="2169940" cy="2960431"/>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500" b="1" dirty="0">
                <a:solidFill>
                  <a:srgbClr val="0074AC"/>
                </a:solidFill>
                <a:latin typeface="Arial" panose="020B0604020202020204" pitchFamily="34" charset="0"/>
                <a:ea typeface="Calibri" panose="020F0502020204030204" pitchFamily="34" charset="0"/>
                <a:cs typeface="Arial" panose="020B0604020202020204" pitchFamily="34" charset="0"/>
              </a:rPr>
              <a:t>Year 4 Key Representations</a:t>
            </a:r>
            <a:endParaRPr lang="en-US" altLang="en-US" sz="1125"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1125" b="1" dirty="0">
                <a:latin typeface="Arial" panose="020B0604020202020204" pitchFamily="34" charset="0"/>
                <a:ea typeface="Calibri" panose="020F0502020204030204" pitchFamily="34" charset="0"/>
                <a:cs typeface="Arial" panose="020B0604020202020204" pitchFamily="34" charset="0"/>
              </a:rPr>
              <a:t>Find out more…</a:t>
            </a:r>
          </a:p>
          <a:p>
            <a:pPr defTabSz="685783" eaLnBrk="0" fontAlgn="base" hangingPunct="0">
              <a:spcBef>
                <a:spcPct val="0"/>
              </a:spcBef>
              <a:spcAft>
                <a:spcPct val="0"/>
              </a:spcAft>
            </a:pPr>
            <a:endParaRPr lang="en-US" altLang="en-US" sz="5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Watch the </a:t>
            </a:r>
            <a:r>
              <a:rPr lang="en-US" altLang="en-US" sz="900" b="1" dirty="0">
                <a:latin typeface="Arial" panose="020B0604020202020204" pitchFamily="34" charset="0"/>
                <a:ea typeface="Calibri" panose="020F0502020204030204" pitchFamily="34" charset="0"/>
                <a:cs typeface="Arial" panose="020B0604020202020204" pitchFamily="34" charset="0"/>
              </a:rPr>
              <a:t>Unit tutorial </a:t>
            </a:r>
            <a:r>
              <a:rPr lang="en-US" altLang="en-US" sz="900" dirty="0">
                <a:latin typeface="Arial" panose="020B0604020202020204" pitchFamily="34" charset="0"/>
                <a:ea typeface="Calibri" panose="020F0502020204030204" pitchFamily="34" charset="0"/>
                <a:cs typeface="Arial" panose="020B0604020202020204" pitchFamily="34" charset="0"/>
              </a:rPr>
              <a:t>before planning each unit and read the </a:t>
            </a:r>
            <a:r>
              <a:rPr lang="en-US" altLang="en-US" sz="900" b="1" dirty="0">
                <a:latin typeface="Arial" panose="020B0604020202020204" pitchFamily="34" charset="0"/>
                <a:ea typeface="Calibri" panose="020F0502020204030204" pitchFamily="34" charset="0"/>
                <a:cs typeface="Arial" panose="020B0604020202020204" pitchFamily="34" charset="0"/>
              </a:rPr>
              <a:t>Unit Narrative.</a:t>
            </a: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Read the </a:t>
            </a:r>
            <a:r>
              <a:rPr lang="en-US" altLang="en-US" sz="900" b="1" dirty="0">
                <a:latin typeface="Arial" panose="020B0604020202020204" pitchFamily="34" charset="0"/>
                <a:ea typeface="Calibri" panose="020F0502020204030204" pitchFamily="34" charset="0"/>
                <a:cs typeface="Arial" panose="020B0604020202020204" pitchFamily="34" charset="0"/>
              </a:rPr>
              <a:t>planning guides </a:t>
            </a:r>
            <a:r>
              <a:rPr lang="en-US" altLang="en-US" sz="900" dirty="0">
                <a:latin typeface="Arial" panose="020B0604020202020204" pitchFamily="34" charset="0"/>
                <a:ea typeface="Calibri" panose="020F0502020204030204" pitchFamily="34" charset="0"/>
                <a:cs typeface="Arial" panose="020B0604020202020204" pitchFamily="34" charset="0"/>
              </a:rPr>
              <a:t>for suggestions of representations.</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Make use of </a:t>
            </a:r>
            <a:r>
              <a:rPr lang="en-US" altLang="en-US" sz="900" b="1" dirty="0">
                <a:latin typeface="Arial" panose="020B0604020202020204" pitchFamily="34" charset="0"/>
                <a:ea typeface="Calibri" panose="020F0502020204030204" pitchFamily="34" charset="0"/>
                <a:cs typeface="Arial" panose="020B0604020202020204" pitchFamily="34" charset="0"/>
              </a:rPr>
              <a:t>PD videos </a:t>
            </a:r>
            <a:r>
              <a:rPr lang="en-US" altLang="en-US" sz="900" dirty="0">
                <a:latin typeface="Arial" panose="020B0604020202020204" pitchFamily="34" charset="0"/>
                <a:ea typeface="Calibri" panose="020F0502020204030204" pitchFamily="34" charset="0"/>
                <a:cs typeface="Arial" panose="020B0604020202020204" pitchFamily="34" charset="0"/>
              </a:rPr>
              <a:t>on unit pages and Progression in Calculations page.</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p:txBody>
      </p:sp>
      <p:sp>
        <p:nvSpPr>
          <p:cNvPr id="5" name="Text Box 8">
            <a:extLst>
              <a:ext uri="{FF2B5EF4-FFF2-40B4-BE49-F238E27FC236}">
                <a16:creationId xmlns:a16="http://schemas.microsoft.com/office/drawing/2014/main" id="{F37D7E98-07D2-47B5-AB6A-86BAF84BDD1D}"/>
              </a:ext>
            </a:extLst>
          </p:cNvPr>
          <p:cNvSpPr txBox="1">
            <a:spLocks noChangeArrowheads="1"/>
          </p:cNvSpPr>
          <p:nvPr/>
        </p:nvSpPr>
        <p:spPr bwMode="auto">
          <a:xfrm>
            <a:off x="10391352" y="4586772"/>
            <a:ext cx="2187501" cy="4900128"/>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Bar models</a:t>
            </a:r>
          </a:p>
          <a:p>
            <a:pPr defTabSz="685783" eaLnBrk="0" fontAlgn="base" hangingPunct="0">
              <a:spcBef>
                <a:spcPct val="0"/>
              </a:spcBef>
              <a:spcAft>
                <a:spcPct val="0"/>
              </a:spcAft>
            </a:pPr>
            <a:endParaRPr lang="en-US" altLang="en-US" sz="5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Pictorial bar models and concrete Cuisenaire as bar models are used to represent </a:t>
            </a:r>
            <a:r>
              <a:rPr lang="en-US" altLang="en-US" sz="900" b="1" dirty="0">
                <a:latin typeface="Arial" panose="020B0604020202020204" pitchFamily="34" charset="0"/>
                <a:ea typeface="Calibri" panose="020F0502020204030204" pitchFamily="34" charset="0"/>
                <a:cs typeface="Arial" panose="020B0604020202020204" pitchFamily="34" charset="0"/>
              </a:rPr>
              <a:t>part-whole relationships</a:t>
            </a:r>
            <a:r>
              <a:rPr lang="en-US" altLang="en-US" sz="900" dirty="0">
                <a:latin typeface="Arial" panose="020B0604020202020204" pitchFamily="34" charset="0"/>
                <a:ea typeface="Calibri" panose="020F0502020204030204" pitchFamily="34" charset="0"/>
                <a:cs typeface="Arial" panose="020B0604020202020204" pitchFamily="34" charset="0"/>
              </a:rPr>
              <a:t> and </a:t>
            </a:r>
            <a:r>
              <a:rPr lang="en-US" altLang="en-US" sz="900" b="1" dirty="0">
                <a:latin typeface="Arial" panose="020B0604020202020204" pitchFamily="34" charset="0"/>
                <a:ea typeface="Calibri" panose="020F0502020204030204" pitchFamily="34" charset="0"/>
                <a:cs typeface="Arial" panose="020B0604020202020204" pitchFamily="34" charset="0"/>
              </a:rPr>
              <a:t>knowns and unknowns </a:t>
            </a:r>
            <a:r>
              <a:rPr lang="en-US" altLang="en-US" sz="900" dirty="0">
                <a:latin typeface="Arial" panose="020B0604020202020204" pitchFamily="34" charset="0"/>
                <a:ea typeface="Calibri" panose="020F0502020204030204" pitchFamily="34" charset="0"/>
                <a:cs typeface="Arial" panose="020B0604020202020204" pitchFamily="34" charset="0"/>
              </a:rPr>
              <a:t>within problems in all four operations. See PD videos for further exemplification.</a:t>
            </a:r>
            <a:endParaRPr lang="en-US" altLang="en-US" sz="9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				 </a:t>
            </a:r>
            <a:r>
              <a:rPr lang="en-US" altLang="en-US" sz="900" i="1" dirty="0">
                <a:latin typeface="Arial" panose="020B0604020202020204" pitchFamily="34" charset="0"/>
                <a:ea typeface="Calibri" panose="020F0502020204030204" pitchFamily="34" charset="0"/>
                <a:cs typeface="Arial" panose="020B0604020202020204" pitchFamily="34" charset="0"/>
              </a:rPr>
              <a:t>					</a:t>
            </a:r>
            <a:endParaRPr lang="en-US" altLang="en-US" sz="9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6" name="Text Box 41">
                <a:extLst>
                  <a:ext uri="{FF2B5EF4-FFF2-40B4-BE49-F238E27FC236}">
                    <a16:creationId xmlns:a16="http://schemas.microsoft.com/office/drawing/2014/main" id="{73952C27-78B8-4B5E-9883-262DE00A3CEA}"/>
                  </a:ext>
                </a:extLst>
              </p:cNvPr>
              <p:cNvSpPr txBox="1">
                <a:spLocks noChangeArrowheads="1"/>
              </p:cNvSpPr>
              <p:nvPr/>
            </p:nvSpPr>
            <p:spPr bwMode="auto">
              <a:xfrm>
                <a:off x="204748" y="3211095"/>
                <a:ext cx="2177983" cy="1780005"/>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25" b="1" dirty="0">
                    <a:latin typeface="Arial" panose="020B0604020202020204" pitchFamily="34" charset="0"/>
                    <a:ea typeface="Calibri" panose="020F0502020204030204" pitchFamily="34" charset="0"/>
                    <a:cs typeface="Arial" panose="020B0604020202020204" pitchFamily="34" charset="0"/>
                  </a:rPr>
                  <a:t>Equations</a:t>
                </a:r>
              </a:p>
              <a:p>
                <a:pPr defTabSz="685783" eaLnBrk="0" fontAlgn="base" hangingPunct="0">
                  <a:spcBef>
                    <a:spcPct val="0"/>
                  </a:spcBef>
                  <a:spcAft>
                    <a:spcPct val="0"/>
                  </a:spcAft>
                </a:pPr>
                <a:endParaRPr lang="en-US" altLang="en-US" sz="5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The phrase </a:t>
                </a:r>
                <a:r>
                  <a:rPr lang="en-US" altLang="en-US" sz="900" b="1" dirty="0">
                    <a:latin typeface="Calibri" panose="020F0502020204030204" pitchFamily="34" charset="0"/>
                    <a:ea typeface="Calibri" panose="020F0502020204030204" pitchFamily="34" charset="0"/>
                    <a:cs typeface="Arial" panose="020B0604020202020204" pitchFamily="34" charset="0"/>
                  </a:rPr>
                  <a:t>‘</a:t>
                </a:r>
                <a:r>
                  <a:rPr lang="en-US" altLang="en-US" sz="900" b="1" dirty="0">
                    <a:latin typeface="Arial" panose="020B0604020202020204" pitchFamily="34" charset="0"/>
                    <a:ea typeface="Calibri" panose="020F0502020204030204" pitchFamily="34" charset="0"/>
                    <a:cs typeface="Arial" panose="020B0604020202020204" pitchFamily="34" charset="0"/>
                  </a:rPr>
                  <a:t>is equal to</a:t>
                </a:r>
                <a:r>
                  <a:rPr lang="en-US" altLang="en-US" sz="900" b="1" dirty="0">
                    <a:latin typeface="Calibri" panose="020F050202020403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ea typeface="Calibri" panose="020F0502020204030204" pitchFamily="34" charset="0"/>
                    <a:cs typeface="Arial" panose="020B0604020202020204" pitchFamily="34" charset="0"/>
                  </a:rPr>
                  <a:t> is used consistently to refer to the = symbol. Equations should be presented with symbols and missing numbers in different positions:</a:t>
                </a:r>
              </a:p>
              <a:p>
                <a:pPr defTabSz="685783" eaLnBrk="0" fontAlgn="base" hangingPunct="0">
                  <a:spcBef>
                    <a:spcPct val="0"/>
                  </a:spcBef>
                  <a:spcAft>
                    <a:spcPct val="0"/>
                  </a:spcAft>
                </a:pPr>
                <a:endParaRPr lang="en-US" altLang="en-US" sz="600" dirty="0"/>
              </a:p>
              <a:p>
                <a:pPr defTabSz="685783" eaLnBrk="0" fontAlgn="base" hangingPunct="0">
                  <a:spcBef>
                    <a:spcPct val="0"/>
                  </a:spcBef>
                  <a:spcAft>
                    <a:spcPct val="0"/>
                  </a:spcAft>
                </a:pPr>
                <a:endParaRPr lang="en-US" altLang="en-US" sz="600" dirty="0"/>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altLang="en-US" sz="900" i="1" dirty="0" smtClean="0">
                          <a:latin typeface="Cambria Math"/>
                          <a:ea typeface="Calibri" panose="020F0502020204030204" pitchFamily="34" charset="0"/>
                          <a:cs typeface="Arial" panose="020B0604020202020204" pitchFamily="34" charset="0"/>
                        </a:rPr>
                        <m:t>38=25+ 13</m:t>
                      </m:r>
                    </m:oMath>
                  </m:oMathPara>
                </a14:m>
                <a:endParaRPr lang="en-US" altLang="en-US" sz="900" dirty="0"/>
              </a:p>
              <a:p>
                <a:pPr algn="ctr" defTabSz="685783" eaLnBrk="0" fontAlgn="base" hangingPunct="0">
                  <a:spcBef>
                    <a:spcPct val="0"/>
                  </a:spcBef>
                  <a:spcAft>
                    <a:spcPct val="0"/>
                  </a:spcAft>
                </a:pPr>
                <a:r>
                  <a:rPr lang="en-US" altLang="en-US" sz="900" dirty="0">
                    <a:latin typeface="Cambria Math" panose="02040503050406030204" pitchFamily="18" charset="0"/>
                    <a:ea typeface="Times New Roman" panose="02020603050405020304" pitchFamily="18" charset="0"/>
                    <a:cs typeface="Arial" panose="020B0604020202020204" pitchFamily="34" charset="0"/>
                  </a:rPr>
                  <a:t>◻</a:t>
                </a:r>
                <a14:m>
                  <m:oMath xmlns:m="http://schemas.openxmlformats.org/officeDocument/2006/math">
                    <m:r>
                      <a:rPr lang="en-US" altLang="en-US" sz="900" i="1" dirty="0" smtClean="0">
                        <a:latin typeface="Cambria Math"/>
                        <a:ea typeface="Times New Roman" panose="02020603050405020304" pitchFamily="18" charset="0"/>
                        <a:cs typeface="Arial" panose="020B0604020202020204" pitchFamily="34" charset="0"/>
                      </a:rPr>
                      <m:t>=37+44</m:t>
                    </m:r>
                  </m:oMath>
                </a14:m>
                <a:endParaRPr lang="en-US" altLang="en-US" sz="900" dirty="0"/>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altLang="en-US" sz="900" i="1" dirty="0" smtClean="0">
                          <a:latin typeface="Cambria Math"/>
                          <a:ea typeface="Times New Roman" panose="02020603050405020304" pitchFamily="18" charset="0"/>
                          <a:cs typeface="Arial" panose="020B0604020202020204" pitchFamily="34" charset="0"/>
                        </a:rPr>
                        <m:t>12 </m:t>
                      </m:r>
                      <m:r>
                        <a:rPr lang="en-US" altLang="en-US" sz="900" i="1" dirty="0">
                          <a:latin typeface="Cambria Math"/>
                          <a:ea typeface="Times New Roman" panose="02020603050405020304" pitchFamily="18" charset="0"/>
                          <a:cs typeface="Arial" panose="020B0604020202020204" pitchFamily="34" charset="0"/>
                        </a:rPr>
                        <m:t>÷ </m:t>
                      </m:r>
                      <m:r>
                        <a:rPr lang="en-US" altLang="en-US" sz="900" i="1" dirty="0">
                          <a:latin typeface="Cambria Math"/>
                          <a:ea typeface="Times New Roman" panose="02020603050405020304" pitchFamily="18" charset="0"/>
                          <a:cs typeface="Arial" panose="020B0604020202020204" pitchFamily="34" charset="0"/>
                        </a:rPr>
                        <m:t>◻</m:t>
                      </m:r>
                      <m:r>
                        <a:rPr lang="en-US" altLang="en-US" sz="900" i="1" dirty="0">
                          <a:latin typeface="Cambria Math"/>
                          <a:ea typeface="Times New Roman" panose="02020603050405020304" pitchFamily="18" charset="0"/>
                          <a:cs typeface="Arial" panose="020B0604020202020204" pitchFamily="34" charset="0"/>
                        </a:rPr>
                        <m:t> =4</m:t>
                      </m:r>
                    </m:oMath>
                  </m:oMathPara>
                </a14:m>
                <a:endParaRPr lang="en-US" altLang="en-US" sz="900" dirty="0">
                  <a:latin typeface="Arial" panose="020B0604020202020204" pitchFamily="34" charset="0"/>
                </a:endParaRPr>
              </a:p>
            </p:txBody>
          </p:sp>
        </mc:Choice>
        <mc:Fallback xmlns="">
          <p:sp>
            <p:nvSpPr>
              <p:cNvPr id="6" name="Text Box 41">
                <a:extLst>
                  <a:ext uri="{FF2B5EF4-FFF2-40B4-BE49-F238E27FC236}">
                    <a16:creationId xmlns:a16="http://schemas.microsoft.com/office/drawing/2014/main" xmlns:a14="http://schemas.microsoft.com/office/drawing/2010/main" xmlns="" id="{73952C27-78B8-4B5E-9883-262DE00A3CEA}"/>
                  </a:ext>
                </a:extLst>
              </p:cNvPr>
              <p:cNvSpPr txBox="1">
                <a:spLocks noRot="1" noChangeAspect="1" noMove="1" noResize="1" noEditPoints="1" noAdjustHandles="1" noChangeArrowheads="1" noChangeShapeType="1" noTextEdit="1"/>
              </p:cNvSpPr>
              <p:nvPr/>
            </p:nvSpPr>
            <p:spPr bwMode="auto">
              <a:xfrm>
                <a:off x="204748" y="3211095"/>
                <a:ext cx="2177983" cy="1780005"/>
              </a:xfrm>
              <a:prstGeom prst="rect">
                <a:avLst/>
              </a:prstGeom>
              <a:blipFill rotWithShape="1">
                <a:blip r:embed="rId2"/>
                <a:stretch>
                  <a:fillRect l="-836" t="-340"/>
                </a:stretch>
              </a:blipFill>
              <a:ln w="9525">
                <a:solidFill>
                  <a:srgbClr val="000000"/>
                </a:solidFill>
                <a:miter lim="800000"/>
                <a:headEnd/>
                <a:tailEnd/>
              </a:ln>
            </p:spPr>
            <p:txBody>
              <a:bodyPr/>
              <a:lstStyle/>
              <a:p>
                <a:r>
                  <a:rPr lang="en-GB">
                    <a:noFill/>
                  </a:rPr>
                  <a:t> </a:t>
                </a:r>
              </a:p>
            </p:txBody>
          </p:sp>
        </mc:Fallback>
      </mc:AlternateContent>
      <p:sp>
        <p:nvSpPr>
          <p:cNvPr id="7" name="Text Box 3">
            <a:extLst>
              <a:ext uri="{FF2B5EF4-FFF2-40B4-BE49-F238E27FC236}">
                <a16:creationId xmlns:a16="http://schemas.microsoft.com/office/drawing/2014/main" id="{61ECAD20-814A-4425-AA63-E0979EC28C6E}"/>
              </a:ext>
            </a:extLst>
          </p:cNvPr>
          <p:cNvSpPr txBox="1">
            <a:spLocks noChangeArrowheads="1"/>
          </p:cNvSpPr>
          <p:nvPr/>
        </p:nvSpPr>
        <p:spPr bwMode="auto">
          <a:xfrm>
            <a:off x="204747" y="7442038"/>
            <a:ext cx="5326218" cy="2044863"/>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Representing fractions</a:t>
            </a:r>
          </a:p>
          <a:p>
            <a:pPr defTabSz="685783" eaLnBrk="0" fontAlgn="base" hangingPunct="0">
              <a:spcBef>
                <a:spcPct val="0"/>
              </a:spcBef>
              <a:spcAft>
                <a:spcPct val="0"/>
              </a:spcAft>
            </a:pPr>
            <a:endParaRPr lang="en-US" altLang="en-US" sz="5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A range of concrete and pictorial representations have been used for fractions including fractions of a whole, as part of a set of objects and as part of a quantity such as a length or volume. Pupils can apply these representations to  comparing, finding simple equivalence and adding and subtracting with the same denominator, as well as fractions of sets or quantities.</a:t>
            </a:r>
            <a:endParaRPr lang="en-US" altLang="en-US" sz="900" b="1" dirty="0">
              <a:latin typeface="Arial" panose="020B0604020202020204" pitchFamily="34" charset="0"/>
            </a:endParaRPr>
          </a:p>
        </p:txBody>
      </p:sp>
      <p:sp>
        <p:nvSpPr>
          <p:cNvPr id="8" name="Text Box 5">
            <a:extLst>
              <a:ext uri="{FF2B5EF4-FFF2-40B4-BE49-F238E27FC236}">
                <a16:creationId xmlns:a16="http://schemas.microsoft.com/office/drawing/2014/main" id="{F68C5AB9-17A2-427D-BEE2-D31FADDBD5EE}"/>
              </a:ext>
            </a:extLst>
          </p:cNvPr>
          <p:cNvSpPr txBox="1">
            <a:spLocks noChangeArrowheads="1"/>
          </p:cNvSpPr>
          <p:nvPr/>
        </p:nvSpPr>
        <p:spPr bwMode="auto">
          <a:xfrm>
            <a:off x="7931738" y="2883082"/>
            <a:ext cx="2293806" cy="2108018"/>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Multiplication and division by powers of 10</a:t>
            </a:r>
          </a:p>
          <a:p>
            <a:pPr defTabSz="685783" eaLnBrk="0" fontAlgn="base" hangingPunct="0">
              <a:spcBef>
                <a:spcPct val="0"/>
              </a:spcBef>
              <a:spcAft>
                <a:spcPct val="0"/>
              </a:spcAft>
            </a:pPr>
            <a:endParaRPr lang="en-US" altLang="en-US" sz="5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Pupils have experienced the concept of ten times greater and smaller through exchanging Dienes, linking this to the apparent move of digits in a place value chart. </a:t>
            </a: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5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5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30 is ten times greater than 3.</a:t>
            </a:r>
          </a:p>
          <a:p>
            <a:pPr defTabSz="685783" eaLnBrk="0" fontAlgn="base" hangingPunct="0">
              <a:spcBef>
                <a:spcPct val="0"/>
              </a:spcBef>
              <a:spcAft>
                <a:spcPct val="0"/>
              </a:spcAft>
            </a:pPr>
            <a:endParaRPr lang="en-US" altLang="en-US" sz="500" b="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825" dirty="0"/>
          </a:p>
        </p:txBody>
      </p:sp>
      <p:sp>
        <p:nvSpPr>
          <p:cNvPr id="9" name="Text Box 39">
            <a:extLst>
              <a:ext uri="{FF2B5EF4-FFF2-40B4-BE49-F238E27FC236}">
                <a16:creationId xmlns:a16="http://schemas.microsoft.com/office/drawing/2014/main" id="{8B63CE34-F6E5-485E-9646-97CED52935B2}"/>
              </a:ext>
            </a:extLst>
          </p:cNvPr>
          <p:cNvSpPr txBox="1">
            <a:spLocks noChangeArrowheads="1"/>
          </p:cNvSpPr>
          <p:nvPr/>
        </p:nvSpPr>
        <p:spPr bwMode="auto">
          <a:xfrm>
            <a:off x="2562242" y="1962623"/>
            <a:ext cx="7674487" cy="781246"/>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Number lines</a:t>
            </a:r>
          </a:p>
          <a:p>
            <a:pPr defTabSz="685783" eaLnBrk="0" fontAlgn="base" hangingPunct="0">
              <a:spcBef>
                <a:spcPct val="0"/>
              </a:spcBef>
              <a:spcAft>
                <a:spcPct val="0"/>
              </a:spcAft>
            </a:pPr>
            <a:endParaRPr lang="en-US" altLang="en-US" sz="500" b="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Number lines can be used to represent and compare, demonstrating the continuous nature of the number system. </a:t>
            </a: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When calculating, number lines may act as a jotting of the steps of a mental calculation and may begin </a:t>
            </a:r>
            <a:r>
              <a:rPr lang="en-US" altLang="en-US" sz="900" dirty="0">
                <a:latin typeface="Calibri" panose="020F050202020403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ea typeface="Calibri" panose="020F0502020204030204" pitchFamily="34" charset="0"/>
                <a:cs typeface="Arial" panose="020B0604020202020204" pitchFamily="34" charset="0"/>
              </a:rPr>
              <a:t>empty</a:t>
            </a:r>
            <a:r>
              <a:rPr lang="en-US" altLang="en-US" sz="900" dirty="0">
                <a:latin typeface="Calibri" panose="020F0502020204030204" pitchFamily="34" charset="0"/>
                <a:ea typeface="Calibri" panose="020F0502020204030204" pitchFamily="34" charset="0"/>
                <a:cs typeface="Arial" panose="020B0604020202020204" pitchFamily="34" charset="0"/>
              </a:rPr>
              <a:t>’</a:t>
            </a: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 i.e. not have numbered divisions. They are also used as a representation for rounding.</a:t>
            </a:r>
            <a:endParaRPr lang="en-US" altLang="en-US" sz="900" dirty="0">
              <a:latin typeface="Arial" panose="020B0604020202020204" pitchFamily="34" charset="0"/>
            </a:endParaRPr>
          </a:p>
          <a:p>
            <a:pPr defTabSz="685783" eaLnBrk="0" fontAlgn="base" hangingPunct="0">
              <a:spcBef>
                <a:spcPct val="0"/>
              </a:spcBef>
              <a:spcAft>
                <a:spcPct val="0"/>
              </a:spcAft>
            </a:pPr>
            <a:endParaRPr lang="en-US" altLang="en-US" sz="500" dirty="0"/>
          </a:p>
        </p:txBody>
      </p:sp>
      <mc:AlternateContent xmlns:mc="http://schemas.openxmlformats.org/markup-compatibility/2006" xmlns:a14="http://schemas.microsoft.com/office/drawing/2010/main">
        <mc:Choice Requires="a14">
          <p:sp>
            <p:nvSpPr>
              <p:cNvPr id="10" name="Text Box 40">
                <a:extLst>
                  <a:ext uri="{FF2B5EF4-FFF2-40B4-BE49-F238E27FC236}">
                    <a16:creationId xmlns:a16="http://schemas.microsoft.com/office/drawing/2014/main" id="{5DD0FB6B-024C-41A0-A7D6-AC8FBD339B14}"/>
                  </a:ext>
                </a:extLst>
              </p:cNvPr>
              <p:cNvSpPr txBox="1">
                <a:spLocks noChangeArrowheads="1"/>
              </p:cNvSpPr>
              <p:nvPr/>
            </p:nvSpPr>
            <p:spPr bwMode="auto">
              <a:xfrm>
                <a:off x="2566351" y="2883080"/>
                <a:ext cx="2874067" cy="2108020"/>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Number fact knowledge</a:t>
                </a:r>
                <a:endParaRPr lang="en-US" altLang="en-US" sz="1100" dirty="0"/>
              </a:p>
              <a:p>
                <a:pPr defTabSz="685783" eaLnBrk="0" fontAlgn="base" hangingPunct="0">
                  <a:spcBef>
                    <a:spcPct val="0"/>
                  </a:spcBef>
                  <a:spcAft>
                    <a:spcPct val="0"/>
                  </a:spcAft>
                </a:pPr>
                <a:endParaRPr lang="en-US" altLang="en-US" sz="5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GB" altLang="en-US" sz="900" dirty="0">
                    <a:latin typeface="Arial" panose="020B0604020202020204" pitchFamily="34" charset="0"/>
                    <a:ea typeface="Calibri" panose="020F0502020204030204" pitchFamily="34" charset="0"/>
                    <a:cs typeface="Arial" panose="020B0604020202020204" pitchFamily="34" charset="0"/>
                  </a:rPr>
                  <a:t>Pupils know number bonds to 100 and apply to other multiples of 10. Pupils are increasingly fluent in a range of number facts including partitioning in different ways to discuss number.</a:t>
                </a:r>
              </a:p>
              <a:p>
                <a:pPr algn="ctr" defTabSz="685783" eaLnBrk="0" fontAlgn="base" hangingPunct="0">
                  <a:spcBef>
                    <a:spcPct val="0"/>
                  </a:spcBef>
                  <a:spcAft>
                    <a:spcPct val="0"/>
                  </a:spcAft>
                </a:pPr>
                <a:r>
                  <a:rPr lang="en-GB" altLang="en-US" sz="900" i="1" dirty="0">
                    <a:latin typeface="Arial" panose="020B0604020202020204" pitchFamily="34" charset="0"/>
                    <a:ea typeface="Calibri" panose="020F0502020204030204" pitchFamily="34" charset="0"/>
                    <a:cs typeface="Arial" panose="020B0604020202020204" pitchFamily="34" charset="0"/>
                  </a:rPr>
                  <a:t>136 is multiple of 4 because I can see 120 and 16 which are both multiples of 4.</a:t>
                </a:r>
                <a:endParaRPr lang="en-GB" altLang="en-US" sz="900" i="1" dirty="0">
                  <a:latin typeface="Arial" panose="020B0604020202020204" pitchFamily="34" charset="0"/>
                </a:endParaRPr>
              </a:p>
              <a:p>
                <a:pPr defTabSz="685783" eaLnBrk="0" fontAlgn="base" hangingPunct="0">
                  <a:spcBef>
                    <a:spcPct val="0"/>
                  </a:spcBef>
                  <a:spcAft>
                    <a:spcPct val="0"/>
                  </a:spcAft>
                </a:pPr>
                <a:endParaRPr lang="en-US" altLang="en-US" sz="6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They are also familiar with multiplication tables for 2, 3, 4, 5, 6, 8 and 10 and related division facts.</a:t>
                </a:r>
              </a:p>
              <a:p>
                <a:pPr defTabSz="685783" eaLnBrk="0" fontAlgn="base" hangingPunct="0">
                  <a:spcBef>
                    <a:spcPct val="0"/>
                  </a:spcBef>
                  <a:spcAft>
                    <a:spcPct val="0"/>
                  </a:spcAft>
                </a:pPr>
                <a:endParaRPr lang="en-US" altLang="en-US" sz="600" dirty="0">
                  <a:latin typeface="Arial" panose="020B0604020202020204" pitchFamily="34" charset="0"/>
                  <a:ea typeface="Calibri" panose="020F0502020204030204" pitchFamily="34" charset="0"/>
                  <a:cs typeface="Arial" panose="020B0604020202020204" pitchFamily="34" charset="0"/>
                </a:endParaRPr>
              </a:p>
              <a:p>
                <a:pPr algn="ctr" defTabSz="685783" eaLnBrk="0" fontAlgn="base" hangingPunct="0">
                  <a:spcBef>
                    <a:spcPct val="0"/>
                  </a:spcBef>
                  <a:spcAft>
                    <a:spcPct val="0"/>
                  </a:spcAft>
                </a:pPr>
                <a14:m>
                  <m:oMath xmlns:m="http://schemas.openxmlformats.org/officeDocument/2006/math">
                    <m:r>
                      <a:rPr lang="en-GB" altLang="en-US" sz="900" b="0" i="1" smtClean="0">
                        <a:latin typeface="Cambria Math"/>
                        <a:ea typeface="Calibri" panose="020F0502020204030204" pitchFamily="34" charset="0"/>
                        <a:cs typeface="Arial" panose="020B0604020202020204" pitchFamily="34" charset="0"/>
                      </a:rPr>
                      <m:t>6×8=48</m:t>
                    </m:r>
                  </m:oMath>
                </a14:m>
                <a:r>
                  <a:rPr lang="en-US" altLang="en-US" sz="9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GB" altLang="en-US" sz="900" b="0" i="1" smtClean="0">
                        <a:latin typeface="Cambria Math"/>
                        <a:ea typeface="Calibri" panose="020F0502020204030204" pitchFamily="34" charset="0"/>
                        <a:cs typeface="Arial" panose="020B0604020202020204" pitchFamily="34" charset="0"/>
                      </a:rPr>
                      <m:t>48 </m:t>
                    </m:r>
                    <m:r>
                      <a:rPr lang="en-GB" altLang="en-US" sz="900" b="0" i="1" smtClean="0">
                        <a:latin typeface="Cambria Math"/>
                        <a:ea typeface="Cambria Math"/>
                        <a:cs typeface="Arial" panose="020B0604020202020204" pitchFamily="34" charset="0"/>
                      </a:rPr>
                      <m:t>÷8=6</m:t>
                    </m:r>
                  </m:oMath>
                </a14:m>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6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Make use of transitions and Maths Meetings to develop this.</a:t>
                </a:r>
              </a:p>
              <a:p>
                <a:pPr defTabSz="685783" eaLnBrk="0" fontAlgn="base" hangingPunct="0">
                  <a:spcBef>
                    <a:spcPct val="0"/>
                  </a:spcBef>
                  <a:spcAft>
                    <a:spcPct val="0"/>
                  </a:spcAft>
                </a:pPr>
                <a:endParaRPr lang="en-US" altLang="en-US" sz="900" dirty="0"/>
              </a:p>
            </p:txBody>
          </p:sp>
        </mc:Choice>
        <mc:Fallback xmlns="">
          <p:sp>
            <p:nvSpPr>
              <p:cNvPr id="10" name="Text Box 40">
                <a:extLst>
                  <a:ext uri="{FF2B5EF4-FFF2-40B4-BE49-F238E27FC236}">
                    <a16:creationId xmlns:a16="http://schemas.microsoft.com/office/drawing/2014/main" xmlns:a14="http://schemas.microsoft.com/office/drawing/2010/main" xmlns="" id="{5DD0FB6B-024C-41A0-A7D6-AC8FBD339B14}"/>
                  </a:ext>
                </a:extLst>
              </p:cNvPr>
              <p:cNvSpPr txBox="1">
                <a:spLocks noRot="1" noChangeAspect="1" noMove="1" noResize="1" noEditPoints="1" noAdjustHandles="1" noChangeArrowheads="1" noChangeShapeType="1" noTextEdit="1"/>
              </p:cNvSpPr>
              <p:nvPr/>
            </p:nvSpPr>
            <p:spPr bwMode="auto">
              <a:xfrm>
                <a:off x="2566351" y="2883080"/>
                <a:ext cx="2874067" cy="2108020"/>
              </a:xfrm>
              <a:prstGeom prst="rect">
                <a:avLst/>
              </a:prstGeom>
              <a:blipFill rotWithShape="1">
                <a:blip r:embed="rId3"/>
                <a:stretch>
                  <a:fillRect l="-423" t="-575" b="-575"/>
                </a:stretch>
              </a:blipFill>
              <a:ln w="9525">
                <a:solidFill>
                  <a:srgbClr val="000000"/>
                </a:solidFill>
                <a:miter lim="800000"/>
                <a:headEnd/>
                <a:tailEnd/>
              </a:ln>
            </p:spPr>
            <p:txBody>
              <a:bodyPr/>
              <a:lstStyle/>
              <a:p>
                <a:r>
                  <a:rPr lang="en-GB">
                    <a:noFill/>
                  </a:rPr>
                  <a:t> </a:t>
                </a:r>
              </a:p>
            </p:txBody>
          </p:sp>
        </mc:Fallback>
      </mc:AlternateContent>
      <p:sp>
        <p:nvSpPr>
          <p:cNvPr id="12" name="Text Box 2">
            <a:extLst>
              <a:ext uri="{FF2B5EF4-FFF2-40B4-BE49-F238E27FC236}">
                <a16:creationId xmlns:a16="http://schemas.microsoft.com/office/drawing/2014/main" id="{7242BB97-0634-490D-9695-7372C490526E}"/>
              </a:ext>
            </a:extLst>
          </p:cNvPr>
          <p:cNvSpPr txBox="1">
            <a:spLocks noChangeArrowheads="1"/>
          </p:cNvSpPr>
          <p:nvPr/>
        </p:nvSpPr>
        <p:spPr bwMode="auto">
          <a:xfrm>
            <a:off x="5637931" y="7442038"/>
            <a:ext cx="4587614" cy="2044862"/>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25" b="1" dirty="0">
                <a:latin typeface="Arial" panose="020B0604020202020204" pitchFamily="34" charset="0"/>
                <a:ea typeface="Calibri" panose="020F0502020204030204" pitchFamily="34" charset="0"/>
                <a:cs typeface="Times New Roman" panose="02020603050405020304" pitchFamily="18" charset="0"/>
              </a:rPr>
              <a:t>Representing multiplicative relationships</a:t>
            </a:r>
          </a:p>
          <a:p>
            <a:pPr>
              <a:lnSpc>
                <a:spcPct val="107000"/>
              </a:lnSpc>
            </a:pPr>
            <a:endParaRPr lang="en-GB" sz="5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have represented multiplicative relationships concretely and pictorially, primarily through arrays, Cuisenaire and bar models. A focus on equal parts, the number of equal parts and the value of each part supports understanding of commutativity and inverse relationships. The representations and language structures support written strategies.</a:t>
            </a:r>
            <a:endParaRPr lang="en-GB" sz="9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370" name="Group 2369">
            <a:extLst>
              <a:ext uri="{FF2B5EF4-FFF2-40B4-BE49-F238E27FC236}">
                <a16:creationId xmlns:a16="http://schemas.microsoft.com/office/drawing/2014/main" id="{B6BF2F8D-6509-40F6-87BA-CAE4D0E37974}"/>
              </a:ext>
            </a:extLst>
          </p:cNvPr>
          <p:cNvGrpSpPr/>
          <p:nvPr/>
        </p:nvGrpSpPr>
        <p:grpSpPr>
          <a:xfrm>
            <a:off x="5803730" y="8443897"/>
            <a:ext cx="707175" cy="988072"/>
            <a:chOff x="8371584" y="4283070"/>
            <a:chExt cx="942900" cy="1317429"/>
          </a:xfrm>
        </p:grpSpPr>
        <p:sp>
          <p:nvSpPr>
            <p:cNvPr id="27" name="Oval 26">
              <a:extLst>
                <a:ext uri="{FF2B5EF4-FFF2-40B4-BE49-F238E27FC236}">
                  <a16:creationId xmlns:a16="http://schemas.microsoft.com/office/drawing/2014/main" id="{2D21F937-BD60-4F74-9AE3-754BE8C2D201}"/>
                </a:ext>
              </a:extLst>
            </p:cNvPr>
            <p:cNvSpPr/>
            <p:nvPr/>
          </p:nvSpPr>
          <p:spPr>
            <a:xfrm>
              <a:off x="8371584" y="4620332"/>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8" name="Oval 27">
              <a:extLst>
                <a:ext uri="{FF2B5EF4-FFF2-40B4-BE49-F238E27FC236}">
                  <a16:creationId xmlns:a16="http://schemas.microsoft.com/office/drawing/2014/main" id="{8B985013-502A-473F-A6DF-C99139D888D9}"/>
                </a:ext>
              </a:extLst>
            </p:cNvPr>
            <p:cNvSpPr/>
            <p:nvPr/>
          </p:nvSpPr>
          <p:spPr>
            <a:xfrm>
              <a:off x="8695434" y="4620332"/>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9" name="Oval 28">
              <a:extLst>
                <a:ext uri="{FF2B5EF4-FFF2-40B4-BE49-F238E27FC236}">
                  <a16:creationId xmlns:a16="http://schemas.microsoft.com/office/drawing/2014/main" id="{7FB9BF03-2A76-4D4E-BEFB-101D7540F85C}"/>
                </a:ext>
              </a:extLst>
            </p:cNvPr>
            <p:cNvSpPr/>
            <p:nvPr/>
          </p:nvSpPr>
          <p:spPr>
            <a:xfrm>
              <a:off x="9019284" y="4620332"/>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4" name="Oval 23">
              <a:extLst>
                <a:ext uri="{FF2B5EF4-FFF2-40B4-BE49-F238E27FC236}">
                  <a16:creationId xmlns:a16="http://schemas.microsoft.com/office/drawing/2014/main" id="{DDD5D220-B069-407C-BC78-BF056511DF27}"/>
                </a:ext>
              </a:extLst>
            </p:cNvPr>
            <p:cNvSpPr/>
            <p:nvPr/>
          </p:nvSpPr>
          <p:spPr>
            <a:xfrm>
              <a:off x="8371584" y="4968133"/>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5" name="Oval 24">
              <a:extLst>
                <a:ext uri="{FF2B5EF4-FFF2-40B4-BE49-F238E27FC236}">
                  <a16:creationId xmlns:a16="http://schemas.microsoft.com/office/drawing/2014/main" id="{C5553824-B9FE-4EC4-ADEF-37D05E7B2817}"/>
                </a:ext>
              </a:extLst>
            </p:cNvPr>
            <p:cNvSpPr/>
            <p:nvPr/>
          </p:nvSpPr>
          <p:spPr>
            <a:xfrm>
              <a:off x="8695434" y="4968133"/>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6" name="Oval 25">
              <a:extLst>
                <a:ext uri="{FF2B5EF4-FFF2-40B4-BE49-F238E27FC236}">
                  <a16:creationId xmlns:a16="http://schemas.microsoft.com/office/drawing/2014/main" id="{E50FB17B-E223-4190-933B-7E7CE4A3A14B}"/>
                </a:ext>
              </a:extLst>
            </p:cNvPr>
            <p:cNvSpPr/>
            <p:nvPr/>
          </p:nvSpPr>
          <p:spPr>
            <a:xfrm>
              <a:off x="9019284" y="4968133"/>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1" name="Oval 20">
              <a:extLst>
                <a:ext uri="{FF2B5EF4-FFF2-40B4-BE49-F238E27FC236}">
                  <a16:creationId xmlns:a16="http://schemas.microsoft.com/office/drawing/2014/main" id="{A86E833E-C029-4B4C-ADC1-CBA0576390AE}"/>
                </a:ext>
              </a:extLst>
            </p:cNvPr>
            <p:cNvSpPr/>
            <p:nvPr/>
          </p:nvSpPr>
          <p:spPr>
            <a:xfrm>
              <a:off x="8371584" y="5305395"/>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2" name="Oval 21">
              <a:extLst>
                <a:ext uri="{FF2B5EF4-FFF2-40B4-BE49-F238E27FC236}">
                  <a16:creationId xmlns:a16="http://schemas.microsoft.com/office/drawing/2014/main" id="{D49D5E6E-4357-4984-B8C5-72FBF8514742}"/>
                </a:ext>
              </a:extLst>
            </p:cNvPr>
            <p:cNvSpPr/>
            <p:nvPr/>
          </p:nvSpPr>
          <p:spPr>
            <a:xfrm>
              <a:off x="8695434" y="5305395"/>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3" name="Oval 22">
              <a:extLst>
                <a:ext uri="{FF2B5EF4-FFF2-40B4-BE49-F238E27FC236}">
                  <a16:creationId xmlns:a16="http://schemas.microsoft.com/office/drawing/2014/main" id="{CBD1DBA9-9527-4AD6-944D-25A38D4CFD17}"/>
                </a:ext>
              </a:extLst>
            </p:cNvPr>
            <p:cNvSpPr/>
            <p:nvPr/>
          </p:nvSpPr>
          <p:spPr>
            <a:xfrm>
              <a:off x="9019284" y="5305395"/>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18" name="Oval 17">
              <a:extLst>
                <a:ext uri="{FF2B5EF4-FFF2-40B4-BE49-F238E27FC236}">
                  <a16:creationId xmlns:a16="http://schemas.microsoft.com/office/drawing/2014/main" id="{34A24E1D-EFE2-4CF6-A092-232F7FCA255D}"/>
                </a:ext>
              </a:extLst>
            </p:cNvPr>
            <p:cNvSpPr/>
            <p:nvPr/>
          </p:nvSpPr>
          <p:spPr>
            <a:xfrm>
              <a:off x="8371584" y="4283070"/>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19" name="Oval 18">
              <a:extLst>
                <a:ext uri="{FF2B5EF4-FFF2-40B4-BE49-F238E27FC236}">
                  <a16:creationId xmlns:a16="http://schemas.microsoft.com/office/drawing/2014/main" id="{C8689C3C-539C-4F39-A456-3A51B065A831}"/>
                </a:ext>
              </a:extLst>
            </p:cNvPr>
            <p:cNvSpPr/>
            <p:nvPr/>
          </p:nvSpPr>
          <p:spPr>
            <a:xfrm>
              <a:off x="8695434" y="4283070"/>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0" name="Oval 19">
              <a:extLst>
                <a:ext uri="{FF2B5EF4-FFF2-40B4-BE49-F238E27FC236}">
                  <a16:creationId xmlns:a16="http://schemas.microsoft.com/office/drawing/2014/main" id="{C26CD3DE-A90D-48CC-ABB4-8ECAC1F27B63}"/>
                </a:ext>
              </a:extLst>
            </p:cNvPr>
            <p:cNvSpPr/>
            <p:nvPr/>
          </p:nvSpPr>
          <p:spPr>
            <a:xfrm>
              <a:off x="9019284" y="4283070"/>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grpSp>
      <p:pic>
        <p:nvPicPr>
          <p:cNvPr id="2052" name="Picture 387">
            <a:extLst>
              <a:ext uri="{FF2B5EF4-FFF2-40B4-BE49-F238E27FC236}">
                <a16:creationId xmlns:a16="http://schemas.microsoft.com/office/drawing/2014/main" id="{E45F0306-A432-40E5-B7AD-2BA41616DD1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31755" y="5739622"/>
            <a:ext cx="1365647" cy="105608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388">
            <a:extLst>
              <a:ext uri="{FF2B5EF4-FFF2-40B4-BE49-F238E27FC236}">
                <a16:creationId xmlns:a16="http://schemas.microsoft.com/office/drawing/2014/main" id="{184E1EEA-3BEB-4DF6-9EF8-4C9356334C77}"/>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74578" y="7514591"/>
            <a:ext cx="1879997" cy="828675"/>
          </a:xfrm>
          <a:prstGeom prst="rect">
            <a:avLst/>
          </a:prstGeom>
          <a:noFill/>
          <a:extLst>
            <a:ext uri="{909E8E84-426E-40DD-AFC4-6F175D3DCCD1}">
              <a14:hiddenFill xmlns:a14="http://schemas.microsoft.com/office/drawing/2010/main">
                <a:solidFill>
                  <a:srgbClr val="FFFFFF"/>
                </a:solidFill>
              </a14:hiddenFill>
            </a:ext>
          </a:extLst>
        </p:spPr>
      </p:pic>
      <p:sp>
        <p:nvSpPr>
          <p:cNvPr id="39" name="Text Box 2">
            <a:extLst>
              <a:ext uri="{FF2B5EF4-FFF2-40B4-BE49-F238E27FC236}">
                <a16:creationId xmlns:a16="http://schemas.microsoft.com/office/drawing/2014/main" id="{0861A643-B26D-46EB-B91A-CD55F80BCC4C}"/>
              </a:ext>
            </a:extLst>
          </p:cNvPr>
          <p:cNvSpPr txBox="1">
            <a:spLocks noChangeArrowheads="1"/>
          </p:cNvSpPr>
          <p:nvPr/>
        </p:nvSpPr>
        <p:spPr bwMode="auto">
          <a:xfrm>
            <a:off x="204747" y="5143611"/>
            <a:ext cx="10020797" cy="2162064"/>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r>
              <a:rPr lang="en-GB" sz="1100" b="1" dirty="0">
                <a:latin typeface="Arial" panose="020B0604020202020204" pitchFamily="34" charset="0"/>
                <a:ea typeface="Calibri" panose="020F0502020204030204" pitchFamily="34" charset="0"/>
                <a:cs typeface="Times New Roman" panose="02020603050405020304" pitchFamily="18" charset="0"/>
              </a:rPr>
              <a:t>Mental strategies</a:t>
            </a:r>
          </a:p>
          <a:p>
            <a:endParaRPr lang="en-GB" sz="500" dirty="0">
              <a:latin typeface="Calibri" panose="020F0502020204030204" pitchFamily="34" charset="0"/>
              <a:ea typeface="Calibri" panose="020F0502020204030204" pitchFamily="34" charset="0"/>
              <a:cs typeface="Times New Roman" panose="02020603050405020304" pitchFamily="18" charset="0"/>
            </a:endParaRPr>
          </a:p>
          <a:p>
            <a:r>
              <a:rPr lang="en-GB" sz="900" dirty="0">
                <a:latin typeface="Arial" panose="020B0604020202020204" pitchFamily="34" charset="0"/>
                <a:ea typeface="Calibri" panose="020F0502020204030204" pitchFamily="34" charset="0"/>
                <a:cs typeface="Times New Roman" panose="02020603050405020304" pitchFamily="18" charset="0"/>
              </a:rPr>
              <a:t>Pupils have experienced a range of mental strategies for all four operations, including:</a:t>
            </a:r>
          </a:p>
          <a:p>
            <a:endParaRPr lang="en-GB" sz="500" dirty="0">
              <a:latin typeface="Arial" panose="020B060402020202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900" dirty="0">
                <a:latin typeface="Arial" panose="020B0604020202020204" pitchFamily="34" charset="0"/>
                <a:ea typeface="Calibri" panose="020F0502020204030204" pitchFamily="34" charset="0"/>
                <a:cs typeface="Times New Roman" panose="02020603050405020304" pitchFamily="18" charset="0"/>
              </a:rPr>
              <a:t>Applying number bonds to 10 and 100 to calculate how many more/less to the next multiple of ten, extending</a:t>
            </a:r>
          </a:p>
          <a:p>
            <a:r>
              <a:rPr lang="en-GB" sz="900" dirty="0">
                <a:latin typeface="Arial" panose="020B0604020202020204" pitchFamily="34" charset="0"/>
                <a:ea typeface="Calibri" panose="020F0502020204030204" pitchFamily="34" charset="0"/>
                <a:cs typeface="Times New Roman" panose="02020603050405020304" pitchFamily="18" charset="0"/>
              </a:rPr>
              <a:t>      to 100 and 1000, using the ‘make 10’ strategy.</a:t>
            </a:r>
          </a:p>
          <a:p>
            <a:endParaRPr lang="en-GB" sz="500" i="1" dirty="0">
              <a:latin typeface="Cambria Math" panose="02040503050406030204" pitchFamily="18"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ea typeface="Calibri" panose="020F0502020204030204" pitchFamily="34" charset="0"/>
                <a:cs typeface="Times New Roman" panose="02020603050405020304" pitchFamily="18" charset="0"/>
              </a:rPr>
              <a:t>Identifying numbers close to a multiple of ten or 100 e.g. 28, 201 and using a round and adjust strategy, including for</a:t>
            </a:r>
          </a:p>
          <a:p>
            <a:r>
              <a:rPr lang="en-GB" altLang="en-US" sz="900" dirty="0">
                <a:latin typeface="Arial" panose="020B0604020202020204" pitchFamily="34" charset="0"/>
                <a:ea typeface="Calibri" panose="020F0502020204030204" pitchFamily="34" charset="0"/>
                <a:cs typeface="Times New Roman" panose="02020603050405020304" pitchFamily="18" charset="0"/>
              </a:rPr>
              <a:t>     multiplication. </a:t>
            </a:r>
            <a:r>
              <a:rPr lang="en-GB" altLang="en-US" sz="900" i="1" dirty="0">
                <a:latin typeface="Arial" panose="020B0604020202020204" pitchFamily="34" charset="0"/>
                <a:ea typeface="Calibri" panose="020F0502020204030204" pitchFamily="34" charset="0"/>
                <a:cs typeface="Times New Roman" panose="02020603050405020304" pitchFamily="18" charset="0"/>
              </a:rPr>
              <a:t>“If I know 20 x 4 is 80, then 19 x 4 is 76”.</a:t>
            </a:r>
            <a:endParaRPr lang="en-US" altLang="en-US" sz="900" i="1" dirty="0">
              <a:latin typeface="Arial" panose="020B0604020202020204" pitchFamily="34" charset="0"/>
              <a:ea typeface="Calibri" panose="020F0502020204030204" pitchFamily="34" charset="0"/>
              <a:cs typeface="Arial" panose="020B0604020202020204" pitchFamily="34" charset="0"/>
            </a:endParaRPr>
          </a:p>
          <a:p>
            <a:endParaRPr lang="en-GB" sz="500" dirty="0">
              <a:latin typeface="Arial" panose="020B060402020202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900" dirty="0">
                <a:latin typeface="Arial"/>
                <a:ea typeface="Calibri" panose="020F0502020204030204" pitchFamily="34" charset="0"/>
                <a:cs typeface="Times New Roman"/>
              </a:rPr>
              <a:t>Identifying near doubles for addition. </a:t>
            </a:r>
            <a:r>
              <a:rPr lang="en-GB" sz="900" i="1" dirty="0">
                <a:latin typeface="Arial"/>
                <a:ea typeface="Calibri" panose="020F0502020204030204" pitchFamily="34" charset="0"/>
                <a:cs typeface="Times New Roman"/>
              </a:rPr>
              <a:t>43 and 45 can be seen as ‘double 43 plus two.'</a:t>
            </a:r>
            <a:endParaRPr lang="en-GB" sz="900" i="1" dirty="0">
              <a:latin typeface="Arial" panose="020B0604020202020204" pitchFamily="34" charset="0"/>
              <a:ea typeface="Calibri" panose="020F0502020204030204" pitchFamily="34" charset="0"/>
              <a:cs typeface="Times New Roman" panose="02020603050405020304" pitchFamily="18" charset="0"/>
            </a:endParaRPr>
          </a:p>
          <a:p>
            <a:endParaRPr lang="en-GB" sz="900" dirty="0">
              <a:latin typeface="Arial" panose="020B060402020202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900" dirty="0">
                <a:latin typeface="Arial" panose="020B0604020202020204" pitchFamily="34" charset="0"/>
                <a:ea typeface="Calibri" panose="020F0502020204030204" pitchFamily="34" charset="0"/>
                <a:cs typeface="Times New Roman" panose="02020603050405020304" pitchFamily="18" charset="0"/>
              </a:rPr>
              <a:t>Subtracting numbers close together in value, through counting on to find the difference.</a:t>
            </a:r>
          </a:p>
          <a:p>
            <a:endParaRPr lang="en-GB" sz="900" dirty="0">
              <a:latin typeface="Arial" panose="020B0604020202020204" pitchFamily="34" charset="0"/>
              <a:ea typeface="Calibri" panose="020F0502020204030204" pitchFamily="34" charset="0"/>
              <a:cs typeface="Times New Roman" panose="02020603050405020304" pitchFamily="18" charset="0"/>
            </a:endParaRPr>
          </a:p>
          <a:p>
            <a:endParaRPr lang="en-GB" sz="900" dirty="0">
              <a:latin typeface="Arial" panose="020B0604020202020204" pitchFamily="34" charset="0"/>
              <a:ea typeface="Calibri" panose="020F0502020204030204" pitchFamily="34" charset="0"/>
              <a:cs typeface="Times New Roman" panose="02020603050405020304" pitchFamily="18" charset="0"/>
            </a:endParaRPr>
          </a:p>
        </p:txBody>
      </p:sp>
      <p:sp>
        <p:nvSpPr>
          <p:cNvPr id="43" name="Text Box 2">
            <a:extLst>
              <a:ext uri="{FF2B5EF4-FFF2-40B4-BE49-F238E27FC236}">
                <a16:creationId xmlns:a16="http://schemas.microsoft.com/office/drawing/2014/main" id="{3275597B-11C8-4B36-B9C8-274BC78F6A27}"/>
              </a:ext>
            </a:extLst>
          </p:cNvPr>
          <p:cNvSpPr txBox="1">
            <a:spLocks noChangeArrowheads="1"/>
          </p:cNvSpPr>
          <p:nvPr/>
        </p:nvSpPr>
        <p:spPr bwMode="auto">
          <a:xfrm>
            <a:off x="2557295" y="114299"/>
            <a:ext cx="7668249" cy="1726375"/>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Representations of number</a:t>
            </a:r>
          </a:p>
          <a:p>
            <a:pPr>
              <a:lnSpc>
                <a:spcPct val="107000"/>
              </a:lnSpc>
            </a:pPr>
            <a:endParaRPr lang="en-GB" sz="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are familiar with a range of concrete and pictorial representations of number with and without a place value chart. These are used to represent a number or calculation and should not be used as a counting tool. Pupils also make use of these when comparing numbers.</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825" i="1" dirty="0">
                <a:latin typeface="Arial" panose="020B0604020202020204" pitchFamily="34" charset="0"/>
                <a:ea typeface="Calibri" panose="020F0502020204030204" pitchFamily="34" charset="0"/>
                <a:cs typeface="Times New Roman" panose="02020603050405020304" pitchFamily="18" charset="0"/>
              </a:rPr>
              <a:t> </a:t>
            </a:r>
            <a:endParaRPr lang="en-GB" sz="825"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A3B79955-AD94-49B8-AEDE-28185D0C0027}"/>
              </a:ext>
            </a:extLst>
          </p:cNvPr>
          <p:cNvGrpSpPr/>
          <p:nvPr/>
        </p:nvGrpSpPr>
        <p:grpSpPr>
          <a:xfrm>
            <a:off x="2674209" y="905829"/>
            <a:ext cx="1676804" cy="736383"/>
            <a:chOff x="0" y="0"/>
            <a:chExt cx="1908660" cy="1047750"/>
          </a:xfrm>
        </p:grpSpPr>
        <p:grpSp>
          <p:nvGrpSpPr>
            <p:cNvPr id="70" name="Group 69">
              <a:extLst>
                <a:ext uri="{FF2B5EF4-FFF2-40B4-BE49-F238E27FC236}">
                  <a16:creationId xmlns:a16="http://schemas.microsoft.com/office/drawing/2014/main" id="{6867FA47-317D-4E98-BA75-25BDFCAFC8A2}"/>
                </a:ext>
              </a:extLst>
            </p:cNvPr>
            <p:cNvGrpSpPr/>
            <p:nvPr/>
          </p:nvGrpSpPr>
          <p:grpSpPr>
            <a:xfrm>
              <a:off x="1095375" y="209550"/>
              <a:ext cx="99857" cy="777558"/>
              <a:chOff x="359257" y="0"/>
              <a:chExt cx="324000" cy="2512147"/>
            </a:xfrm>
          </p:grpSpPr>
          <p:sp>
            <p:nvSpPr>
              <p:cNvPr id="319" name="Cube 318">
                <a:extLst>
                  <a:ext uri="{FF2B5EF4-FFF2-40B4-BE49-F238E27FC236}">
                    <a16:creationId xmlns:a16="http://schemas.microsoft.com/office/drawing/2014/main" id="{9761C4DE-72E2-40C8-A3FA-90B87D084FFC}"/>
                  </a:ext>
                </a:extLst>
              </p:cNvPr>
              <p:cNvSpPr/>
              <p:nvPr/>
            </p:nvSpPr>
            <p:spPr>
              <a:xfrm>
                <a:off x="359257" y="218814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0" name="Cube 319">
                <a:extLst>
                  <a:ext uri="{FF2B5EF4-FFF2-40B4-BE49-F238E27FC236}">
                    <a16:creationId xmlns:a16="http://schemas.microsoft.com/office/drawing/2014/main" id="{16B44635-3255-4D7E-865E-D6E0C0A15B9E}"/>
                  </a:ext>
                </a:extLst>
              </p:cNvPr>
              <p:cNvSpPr/>
              <p:nvPr/>
            </p:nvSpPr>
            <p:spPr>
              <a:xfrm>
                <a:off x="359257" y="1945016"/>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1" name="Cube 320">
                <a:extLst>
                  <a:ext uri="{FF2B5EF4-FFF2-40B4-BE49-F238E27FC236}">
                    <a16:creationId xmlns:a16="http://schemas.microsoft.com/office/drawing/2014/main" id="{9CFDBEBE-9070-4CEB-ABA9-8B25CAED9FDF}"/>
                  </a:ext>
                </a:extLst>
              </p:cNvPr>
              <p:cNvSpPr/>
              <p:nvPr/>
            </p:nvSpPr>
            <p:spPr>
              <a:xfrm>
                <a:off x="359257" y="1701889"/>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2" name="Cube 321">
                <a:extLst>
                  <a:ext uri="{FF2B5EF4-FFF2-40B4-BE49-F238E27FC236}">
                    <a16:creationId xmlns:a16="http://schemas.microsoft.com/office/drawing/2014/main" id="{BBC1EF31-5A3A-4999-9B4C-A5C0AD257D84}"/>
                  </a:ext>
                </a:extLst>
              </p:cNvPr>
              <p:cNvSpPr/>
              <p:nvPr/>
            </p:nvSpPr>
            <p:spPr>
              <a:xfrm>
                <a:off x="359257" y="1458762"/>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3" name="Cube 322">
                <a:extLst>
                  <a:ext uri="{FF2B5EF4-FFF2-40B4-BE49-F238E27FC236}">
                    <a16:creationId xmlns:a16="http://schemas.microsoft.com/office/drawing/2014/main" id="{64F33D82-B164-49D0-BD34-3BB119369B41}"/>
                  </a:ext>
                </a:extLst>
              </p:cNvPr>
              <p:cNvSpPr/>
              <p:nvPr/>
            </p:nvSpPr>
            <p:spPr>
              <a:xfrm>
                <a:off x="359257" y="1215635"/>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4" name="Cube 323">
                <a:extLst>
                  <a:ext uri="{FF2B5EF4-FFF2-40B4-BE49-F238E27FC236}">
                    <a16:creationId xmlns:a16="http://schemas.microsoft.com/office/drawing/2014/main" id="{AFD099A7-668A-43E8-9E0B-981694B480BA}"/>
                  </a:ext>
                </a:extLst>
              </p:cNvPr>
              <p:cNvSpPr/>
              <p:nvPr/>
            </p:nvSpPr>
            <p:spPr>
              <a:xfrm>
                <a:off x="359257" y="972508"/>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5" name="Cube 324">
                <a:extLst>
                  <a:ext uri="{FF2B5EF4-FFF2-40B4-BE49-F238E27FC236}">
                    <a16:creationId xmlns:a16="http://schemas.microsoft.com/office/drawing/2014/main" id="{C25A588B-4EEA-40D5-9A45-DDFD724B88E4}"/>
                  </a:ext>
                </a:extLst>
              </p:cNvPr>
              <p:cNvSpPr/>
              <p:nvPr/>
            </p:nvSpPr>
            <p:spPr>
              <a:xfrm>
                <a:off x="359257" y="729381"/>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6" name="Cube 325">
                <a:extLst>
                  <a:ext uri="{FF2B5EF4-FFF2-40B4-BE49-F238E27FC236}">
                    <a16:creationId xmlns:a16="http://schemas.microsoft.com/office/drawing/2014/main" id="{9F886CF0-6367-4203-971B-EE54C1988670}"/>
                  </a:ext>
                </a:extLst>
              </p:cNvPr>
              <p:cNvSpPr/>
              <p:nvPr/>
            </p:nvSpPr>
            <p:spPr>
              <a:xfrm>
                <a:off x="359257" y="486254"/>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7" name="Cube 326">
                <a:extLst>
                  <a:ext uri="{FF2B5EF4-FFF2-40B4-BE49-F238E27FC236}">
                    <a16:creationId xmlns:a16="http://schemas.microsoft.com/office/drawing/2014/main" id="{750C7B9D-D46C-4FC3-9447-74EF5459195B}"/>
                  </a:ext>
                </a:extLst>
              </p:cNvPr>
              <p:cNvSpPr/>
              <p:nvPr/>
            </p:nvSpPr>
            <p:spPr>
              <a:xfrm>
                <a:off x="359257" y="24312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8" name="Cube 327">
                <a:extLst>
                  <a:ext uri="{FF2B5EF4-FFF2-40B4-BE49-F238E27FC236}">
                    <a16:creationId xmlns:a16="http://schemas.microsoft.com/office/drawing/2014/main" id="{A576E090-871C-4CFC-BDD5-4F8FB8560A6B}"/>
                  </a:ext>
                </a:extLst>
              </p:cNvPr>
              <p:cNvSpPr/>
              <p:nvPr/>
            </p:nvSpPr>
            <p:spPr>
              <a:xfrm>
                <a:off x="359257" y="0"/>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sp>
          <p:nvSpPr>
            <p:cNvPr id="71" name="Cube 70">
              <a:extLst>
                <a:ext uri="{FF2B5EF4-FFF2-40B4-BE49-F238E27FC236}">
                  <a16:creationId xmlns:a16="http://schemas.microsoft.com/office/drawing/2014/main" id="{ABCC5444-5341-477D-BA2D-779D261210E0}"/>
                </a:ext>
              </a:extLst>
            </p:cNvPr>
            <p:cNvSpPr/>
            <p:nvPr/>
          </p:nvSpPr>
          <p:spPr>
            <a:xfrm>
              <a:off x="1600200" y="514350"/>
              <a:ext cx="98910" cy="98910"/>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nvGrpSpPr>
            <p:cNvPr id="72" name="Group 71">
              <a:extLst>
                <a:ext uri="{FF2B5EF4-FFF2-40B4-BE49-F238E27FC236}">
                  <a16:creationId xmlns:a16="http://schemas.microsoft.com/office/drawing/2014/main" id="{52C8CADD-8158-40FC-A37E-DE8E1F8B70A3}"/>
                </a:ext>
              </a:extLst>
            </p:cNvPr>
            <p:cNvGrpSpPr/>
            <p:nvPr/>
          </p:nvGrpSpPr>
          <p:grpSpPr>
            <a:xfrm>
              <a:off x="238125" y="0"/>
              <a:ext cx="763833" cy="752475"/>
              <a:chOff x="590895" y="1"/>
              <a:chExt cx="2550473" cy="2512147"/>
            </a:xfrm>
            <a:solidFill>
              <a:srgbClr val="0070C0"/>
            </a:solidFill>
          </p:grpSpPr>
          <p:grpSp>
            <p:nvGrpSpPr>
              <p:cNvPr id="209" name="Group 208">
                <a:extLst>
                  <a:ext uri="{FF2B5EF4-FFF2-40B4-BE49-F238E27FC236}">
                    <a16:creationId xmlns:a16="http://schemas.microsoft.com/office/drawing/2014/main" id="{7D45010A-21D5-4873-9B9A-9F0A0B296612}"/>
                  </a:ext>
                </a:extLst>
              </p:cNvPr>
              <p:cNvGrpSpPr/>
              <p:nvPr/>
            </p:nvGrpSpPr>
            <p:grpSpPr>
              <a:xfrm>
                <a:off x="590895" y="1"/>
                <a:ext cx="324000" cy="2512147"/>
                <a:chOff x="590895" y="1"/>
                <a:chExt cx="324000" cy="2512147"/>
              </a:xfrm>
              <a:grpFill/>
            </p:grpSpPr>
            <p:sp>
              <p:nvSpPr>
                <p:cNvPr id="309" name="Cube 308">
                  <a:extLst>
                    <a:ext uri="{FF2B5EF4-FFF2-40B4-BE49-F238E27FC236}">
                      <a16:creationId xmlns:a16="http://schemas.microsoft.com/office/drawing/2014/main" id="{2DDE492B-0C3F-4ECE-892A-ABC5FEB14F15}"/>
                    </a:ext>
                  </a:extLst>
                </p:cNvPr>
                <p:cNvSpPr/>
                <p:nvPr/>
              </p:nvSpPr>
              <p:spPr>
                <a:xfrm>
                  <a:off x="59089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0" name="Cube 309">
                  <a:extLst>
                    <a:ext uri="{FF2B5EF4-FFF2-40B4-BE49-F238E27FC236}">
                      <a16:creationId xmlns:a16="http://schemas.microsoft.com/office/drawing/2014/main" id="{ECF35505-6146-4C4A-B578-D607A1D81F38}"/>
                    </a:ext>
                  </a:extLst>
                </p:cNvPr>
                <p:cNvSpPr/>
                <p:nvPr/>
              </p:nvSpPr>
              <p:spPr>
                <a:xfrm>
                  <a:off x="59089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1" name="Cube 310">
                  <a:extLst>
                    <a:ext uri="{FF2B5EF4-FFF2-40B4-BE49-F238E27FC236}">
                      <a16:creationId xmlns:a16="http://schemas.microsoft.com/office/drawing/2014/main" id="{F7858653-8C56-43BC-B3F4-3B7311897109}"/>
                    </a:ext>
                  </a:extLst>
                </p:cNvPr>
                <p:cNvSpPr/>
                <p:nvPr/>
              </p:nvSpPr>
              <p:spPr>
                <a:xfrm>
                  <a:off x="59089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2" name="Cube 311">
                  <a:extLst>
                    <a:ext uri="{FF2B5EF4-FFF2-40B4-BE49-F238E27FC236}">
                      <a16:creationId xmlns:a16="http://schemas.microsoft.com/office/drawing/2014/main" id="{8523400C-6976-4CC5-BD2B-ECC793B122F6}"/>
                    </a:ext>
                  </a:extLst>
                </p:cNvPr>
                <p:cNvSpPr/>
                <p:nvPr/>
              </p:nvSpPr>
              <p:spPr>
                <a:xfrm>
                  <a:off x="59089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3" name="Cube 312">
                  <a:extLst>
                    <a:ext uri="{FF2B5EF4-FFF2-40B4-BE49-F238E27FC236}">
                      <a16:creationId xmlns:a16="http://schemas.microsoft.com/office/drawing/2014/main" id="{1CBE2D6B-DF27-4CDB-A3BE-EC9516CF9C76}"/>
                    </a:ext>
                  </a:extLst>
                </p:cNvPr>
                <p:cNvSpPr/>
                <p:nvPr/>
              </p:nvSpPr>
              <p:spPr>
                <a:xfrm>
                  <a:off x="59089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4" name="Cube 313">
                  <a:extLst>
                    <a:ext uri="{FF2B5EF4-FFF2-40B4-BE49-F238E27FC236}">
                      <a16:creationId xmlns:a16="http://schemas.microsoft.com/office/drawing/2014/main" id="{7AE5D57E-262E-4411-A4D7-5A8AB04F4988}"/>
                    </a:ext>
                  </a:extLst>
                </p:cNvPr>
                <p:cNvSpPr/>
                <p:nvPr/>
              </p:nvSpPr>
              <p:spPr>
                <a:xfrm>
                  <a:off x="59089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5" name="Cube 314">
                  <a:extLst>
                    <a:ext uri="{FF2B5EF4-FFF2-40B4-BE49-F238E27FC236}">
                      <a16:creationId xmlns:a16="http://schemas.microsoft.com/office/drawing/2014/main" id="{D03EDFAB-02FD-4461-8427-AE252B1FF11D}"/>
                    </a:ext>
                  </a:extLst>
                </p:cNvPr>
                <p:cNvSpPr/>
                <p:nvPr/>
              </p:nvSpPr>
              <p:spPr>
                <a:xfrm>
                  <a:off x="59089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6" name="Cube 315">
                  <a:extLst>
                    <a:ext uri="{FF2B5EF4-FFF2-40B4-BE49-F238E27FC236}">
                      <a16:creationId xmlns:a16="http://schemas.microsoft.com/office/drawing/2014/main" id="{FCC9609E-A403-4E07-929F-E3AA95EFDC54}"/>
                    </a:ext>
                  </a:extLst>
                </p:cNvPr>
                <p:cNvSpPr/>
                <p:nvPr/>
              </p:nvSpPr>
              <p:spPr>
                <a:xfrm>
                  <a:off x="59089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7" name="Cube 316">
                  <a:extLst>
                    <a:ext uri="{FF2B5EF4-FFF2-40B4-BE49-F238E27FC236}">
                      <a16:creationId xmlns:a16="http://schemas.microsoft.com/office/drawing/2014/main" id="{95BAC02D-8417-4E49-8F76-A419A565B036}"/>
                    </a:ext>
                  </a:extLst>
                </p:cNvPr>
                <p:cNvSpPr/>
                <p:nvPr/>
              </p:nvSpPr>
              <p:spPr>
                <a:xfrm>
                  <a:off x="59089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8" name="Cube 317">
                  <a:extLst>
                    <a:ext uri="{FF2B5EF4-FFF2-40B4-BE49-F238E27FC236}">
                      <a16:creationId xmlns:a16="http://schemas.microsoft.com/office/drawing/2014/main" id="{42B10042-A0B4-4E46-9897-21518E4C775F}"/>
                    </a:ext>
                  </a:extLst>
                </p:cNvPr>
                <p:cNvSpPr/>
                <p:nvPr/>
              </p:nvSpPr>
              <p:spPr>
                <a:xfrm>
                  <a:off x="59089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0" name="Group 209">
                <a:extLst>
                  <a:ext uri="{FF2B5EF4-FFF2-40B4-BE49-F238E27FC236}">
                    <a16:creationId xmlns:a16="http://schemas.microsoft.com/office/drawing/2014/main" id="{CB363F6E-B8C6-4EF7-95FE-4F65324D12BD}"/>
                  </a:ext>
                </a:extLst>
              </p:cNvPr>
              <p:cNvGrpSpPr/>
              <p:nvPr/>
            </p:nvGrpSpPr>
            <p:grpSpPr>
              <a:xfrm>
                <a:off x="838281" y="1"/>
                <a:ext cx="324000" cy="2512147"/>
                <a:chOff x="838281" y="1"/>
                <a:chExt cx="324000" cy="2512147"/>
              </a:xfrm>
              <a:grpFill/>
            </p:grpSpPr>
            <p:sp>
              <p:nvSpPr>
                <p:cNvPr id="299" name="Cube 298">
                  <a:extLst>
                    <a:ext uri="{FF2B5EF4-FFF2-40B4-BE49-F238E27FC236}">
                      <a16:creationId xmlns:a16="http://schemas.microsoft.com/office/drawing/2014/main" id="{B11EB5EE-9394-4D23-94D3-8F5D2F8D9C99}"/>
                    </a:ext>
                  </a:extLst>
                </p:cNvPr>
                <p:cNvSpPr/>
                <p:nvPr/>
              </p:nvSpPr>
              <p:spPr>
                <a:xfrm>
                  <a:off x="83828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0" name="Cube 299">
                  <a:extLst>
                    <a:ext uri="{FF2B5EF4-FFF2-40B4-BE49-F238E27FC236}">
                      <a16:creationId xmlns:a16="http://schemas.microsoft.com/office/drawing/2014/main" id="{BEE7A20D-F884-4F3E-8FDF-9A1145793052}"/>
                    </a:ext>
                  </a:extLst>
                </p:cNvPr>
                <p:cNvSpPr/>
                <p:nvPr/>
              </p:nvSpPr>
              <p:spPr>
                <a:xfrm>
                  <a:off x="83828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1" name="Cube 300">
                  <a:extLst>
                    <a:ext uri="{FF2B5EF4-FFF2-40B4-BE49-F238E27FC236}">
                      <a16:creationId xmlns:a16="http://schemas.microsoft.com/office/drawing/2014/main" id="{A40ED2ED-329A-42E7-ABA3-90C7468A4A39}"/>
                    </a:ext>
                  </a:extLst>
                </p:cNvPr>
                <p:cNvSpPr/>
                <p:nvPr/>
              </p:nvSpPr>
              <p:spPr>
                <a:xfrm>
                  <a:off x="83828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2" name="Cube 301">
                  <a:extLst>
                    <a:ext uri="{FF2B5EF4-FFF2-40B4-BE49-F238E27FC236}">
                      <a16:creationId xmlns:a16="http://schemas.microsoft.com/office/drawing/2014/main" id="{2951CC57-187C-412C-88B5-F3DFDA0E929F}"/>
                    </a:ext>
                  </a:extLst>
                </p:cNvPr>
                <p:cNvSpPr/>
                <p:nvPr/>
              </p:nvSpPr>
              <p:spPr>
                <a:xfrm>
                  <a:off x="83828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3" name="Cube 302">
                  <a:extLst>
                    <a:ext uri="{FF2B5EF4-FFF2-40B4-BE49-F238E27FC236}">
                      <a16:creationId xmlns:a16="http://schemas.microsoft.com/office/drawing/2014/main" id="{DE74271A-B517-4828-A604-B02D03479536}"/>
                    </a:ext>
                  </a:extLst>
                </p:cNvPr>
                <p:cNvSpPr/>
                <p:nvPr/>
              </p:nvSpPr>
              <p:spPr>
                <a:xfrm>
                  <a:off x="83828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4" name="Cube 303">
                  <a:extLst>
                    <a:ext uri="{FF2B5EF4-FFF2-40B4-BE49-F238E27FC236}">
                      <a16:creationId xmlns:a16="http://schemas.microsoft.com/office/drawing/2014/main" id="{E62A5E40-6FE1-48BB-9244-3D4CD5BB90D7}"/>
                    </a:ext>
                  </a:extLst>
                </p:cNvPr>
                <p:cNvSpPr/>
                <p:nvPr/>
              </p:nvSpPr>
              <p:spPr>
                <a:xfrm>
                  <a:off x="83828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5" name="Cube 304">
                  <a:extLst>
                    <a:ext uri="{FF2B5EF4-FFF2-40B4-BE49-F238E27FC236}">
                      <a16:creationId xmlns:a16="http://schemas.microsoft.com/office/drawing/2014/main" id="{62649750-88FA-44B7-B1BC-1BC2D58C1D44}"/>
                    </a:ext>
                  </a:extLst>
                </p:cNvPr>
                <p:cNvSpPr/>
                <p:nvPr/>
              </p:nvSpPr>
              <p:spPr>
                <a:xfrm>
                  <a:off x="83828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6" name="Cube 305">
                  <a:extLst>
                    <a:ext uri="{FF2B5EF4-FFF2-40B4-BE49-F238E27FC236}">
                      <a16:creationId xmlns:a16="http://schemas.microsoft.com/office/drawing/2014/main" id="{8824C759-FB9E-485F-9BB3-2A54F0F91379}"/>
                    </a:ext>
                  </a:extLst>
                </p:cNvPr>
                <p:cNvSpPr/>
                <p:nvPr/>
              </p:nvSpPr>
              <p:spPr>
                <a:xfrm>
                  <a:off x="83828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7" name="Cube 306">
                  <a:extLst>
                    <a:ext uri="{FF2B5EF4-FFF2-40B4-BE49-F238E27FC236}">
                      <a16:creationId xmlns:a16="http://schemas.microsoft.com/office/drawing/2014/main" id="{C83AE3E3-84C2-40DC-93E5-A9CC596FAC74}"/>
                    </a:ext>
                  </a:extLst>
                </p:cNvPr>
                <p:cNvSpPr/>
                <p:nvPr/>
              </p:nvSpPr>
              <p:spPr>
                <a:xfrm>
                  <a:off x="83828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8" name="Cube 307">
                  <a:extLst>
                    <a:ext uri="{FF2B5EF4-FFF2-40B4-BE49-F238E27FC236}">
                      <a16:creationId xmlns:a16="http://schemas.microsoft.com/office/drawing/2014/main" id="{188C9D2E-2FBF-496E-92B2-4C009093FD78}"/>
                    </a:ext>
                  </a:extLst>
                </p:cNvPr>
                <p:cNvSpPr/>
                <p:nvPr/>
              </p:nvSpPr>
              <p:spPr>
                <a:xfrm>
                  <a:off x="83828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1" name="Group 210">
                <a:extLst>
                  <a:ext uri="{FF2B5EF4-FFF2-40B4-BE49-F238E27FC236}">
                    <a16:creationId xmlns:a16="http://schemas.microsoft.com/office/drawing/2014/main" id="{57BF7B71-0D8A-445D-85D2-E8697D6B65C1}"/>
                  </a:ext>
                </a:extLst>
              </p:cNvPr>
              <p:cNvGrpSpPr/>
              <p:nvPr/>
            </p:nvGrpSpPr>
            <p:grpSpPr>
              <a:xfrm>
                <a:off x="1085667" y="1"/>
                <a:ext cx="324000" cy="2512147"/>
                <a:chOff x="1085667" y="1"/>
                <a:chExt cx="324000" cy="2512147"/>
              </a:xfrm>
              <a:grpFill/>
            </p:grpSpPr>
            <p:sp>
              <p:nvSpPr>
                <p:cNvPr id="289" name="Cube 288">
                  <a:extLst>
                    <a:ext uri="{FF2B5EF4-FFF2-40B4-BE49-F238E27FC236}">
                      <a16:creationId xmlns:a16="http://schemas.microsoft.com/office/drawing/2014/main" id="{EF3C2EEB-1C21-4E7C-A209-939485C214B2}"/>
                    </a:ext>
                  </a:extLst>
                </p:cNvPr>
                <p:cNvSpPr/>
                <p:nvPr/>
              </p:nvSpPr>
              <p:spPr>
                <a:xfrm>
                  <a:off x="108566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0" name="Cube 289">
                  <a:extLst>
                    <a:ext uri="{FF2B5EF4-FFF2-40B4-BE49-F238E27FC236}">
                      <a16:creationId xmlns:a16="http://schemas.microsoft.com/office/drawing/2014/main" id="{4896C4FC-4514-420C-BF54-1C9CD6E0B607}"/>
                    </a:ext>
                  </a:extLst>
                </p:cNvPr>
                <p:cNvSpPr/>
                <p:nvPr/>
              </p:nvSpPr>
              <p:spPr>
                <a:xfrm>
                  <a:off x="108566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1" name="Cube 290">
                  <a:extLst>
                    <a:ext uri="{FF2B5EF4-FFF2-40B4-BE49-F238E27FC236}">
                      <a16:creationId xmlns:a16="http://schemas.microsoft.com/office/drawing/2014/main" id="{D5ED8AE3-AF4A-4980-BF39-A665840E8D52}"/>
                    </a:ext>
                  </a:extLst>
                </p:cNvPr>
                <p:cNvSpPr/>
                <p:nvPr/>
              </p:nvSpPr>
              <p:spPr>
                <a:xfrm>
                  <a:off x="108566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2" name="Cube 291">
                  <a:extLst>
                    <a:ext uri="{FF2B5EF4-FFF2-40B4-BE49-F238E27FC236}">
                      <a16:creationId xmlns:a16="http://schemas.microsoft.com/office/drawing/2014/main" id="{9788EFE1-7A15-4876-A10B-BAD3EF3FA80B}"/>
                    </a:ext>
                  </a:extLst>
                </p:cNvPr>
                <p:cNvSpPr/>
                <p:nvPr/>
              </p:nvSpPr>
              <p:spPr>
                <a:xfrm>
                  <a:off x="108566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3" name="Cube 292">
                  <a:extLst>
                    <a:ext uri="{FF2B5EF4-FFF2-40B4-BE49-F238E27FC236}">
                      <a16:creationId xmlns:a16="http://schemas.microsoft.com/office/drawing/2014/main" id="{640559D4-6CBC-43EA-BDB7-7A431DA40B83}"/>
                    </a:ext>
                  </a:extLst>
                </p:cNvPr>
                <p:cNvSpPr/>
                <p:nvPr/>
              </p:nvSpPr>
              <p:spPr>
                <a:xfrm>
                  <a:off x="108566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4" name="Cube 293">
                  <a:extLst>
                    <a:ext uri="{FF2B5EF4-FFF2-40B4-BE49-F238E27FC236}">
                      <a16:creationId xmlns:a16="http://schemas.microsoft.com/office/drawing/2014/main" id="{6C6A281A-F6A4-4B96-98B6-214859600842}"/>
                    </a:ext>
                  </a:extLst>
                </p:cNvPr>
                <p:cNvSpPr/>
                <p:nvPr/>
              </p:nvSpPr>
              <p:spPr>
                <a:xfrm>
                  <a:off x="108566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5" name="Cube 294">
                  <a:extLst>
                    <a:ext uri="{FF2B5EF4-FFF2-40B4-BE49-F238E27FC236}">
                      <a16:creationId xmlns:a16="http://schemas.microsoft.com/office/drawing/2014/main" id="{52F8A86A-9C12-4E7E-9776-6D4AB9A196BC}"/>
                    </a:ext>
                  </a:extLst>
                </p:cNvPr>
                <p:cNvSpPr/>
                <p:nvPr/>
              </p:nvSpPr>
              <p:spPr>
                <a:xfrm>
                  <a:off x="108566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6" name="Cube 295">
                  <a:extLst>
                    <a:ext uri="{FF2B5EF4-FFF2-40B4-BE49-F238E27FC236}">
                      <a16:creationId xmlns:a16="http://schemas.microsoft.com/office/drawing/2014/main" id="{4022B019-A07D-44BB-B0B8-A7E11782AAB5}"/>
                    </a:ext>
                  </a:extLst>
                </p:cNvPr>
                <p:cNvSpPr/>
                <p:nvPr/>
              </p:nvSpPr>
              <p:spPr>
                <a:xfrm>
                  <a:off x="108566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7" name="Cube 296">
                  <a:extLst>
                    <a:ext uri="{FF2B5EF4-FFF2-40B4-BE49-F238E27FC236}">
                      <a16:creationId xmlns:a16="http://schemas.microsoft.com/office/drawing/2014/main" id="{47652034-BB3E-4B9A-B602-CC71B6314619}"/>
                    </a:ext>
                  </a:extLst>
                </p:cNvPr>
                <p:cNvSpPr/>
                <p:nvPr/>
              </p:nvSpPr>
              <p:spPr>
                <a:xfrm>
                  <a:off x="108566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8" name="Cube 297">
                  <a:extLst>
                    <a:ext uri="{FF2B5EF4-FFF2-40B4-BE49-F238E27FC236}">
                      <a16:creationId xmlns:a16="http://schemas.microsoft.com/office/drawing/2014/main" id="{6A32A7DB-7AAA-47A6-B068-AD570D653AD0}"/>
                    </a:ext>
                  </a:extLst>
                </p:cNvPr>
                <p:cNvSpPr/>
                <p:nvPr/>
              </p:nvSpPr>
              <p:spPr>
                <a:xfrm>
                  <a:off x="108566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2" name="Group 211">
                <a:extLst>
                  <a:ext uri="{FF2B5EF4-FFF2-40B4-BE49-F238E27FC236}">
                    <a16:creationId xmlns:a16="http://schemas.microsoft.com/office/drawing/2014/main" id="{B585B938-6B8F-4912-8986-B6369E227666}"/>
                  </a:ext>
                </a:extLst>
              </p:cNvPr>
              <p:cNvGrpSpPr/>
              <p:nvPr/>
            </p:nvGrpSpPr>
            <p:grpSpPr>
              <a:xfrm>
                <a:off x="1333053" y="1"/>
                <a:ext cx="324000" cy="2512147"/>
                <a:chOff x="1333053" y="1"/>
                <a:chExt cx="324000" cy="2512147"/>
              </a:xfrm>
              <a:grpFill/>
            </p:grpSpPr>
            <p:sp>
              <p:nvSpPr>
                <p:cNvPr id="279" name="Cube 278">
                  <a:extLst>
                    <a:ext uri="{FF2B5EF4-FFF2-40B4-BE49-F238E27FC236}">
                      <a16:creationId xmlns:a16="http://schemas.microsoft.com/office/drawing/2014/main" id="{F66E11A0-CB62-412B-8590-62C0B33528E8}"/>
                    </a:ext>
                  </a:extLst>
                </p:cNvPr>
                <p:cNvSpPr/>
                <p:nvPr/>
              </p:nvSpPr>
              <p:spPr>
                <a:xfrm>
                  <a:off x="133305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0" name="Cube 279">
                  <a:extLst>
                    <a:ext uri="{FF2B5EF4-FFF2-40B4-BE49-F238E27FC236}">
                      <a16:creationId xmlns:a16="http://schemas.microsoft.com/office/drawing/2014/main" id="{A1BDF714-AD51-4C0C-A5AA-0F3FA05CFF6E}"/>
                    </a:ext>
                  </a:extLst>
                </p:cNvPr>
                <p:cNvSpPr/>
                <p:nvPr/>
              </p:nvSpPr>
              <p:spPr>
                <a:xfrm>
                  <a:off x="133305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1" name="Cube 280">
                  <a:extLst>
                    <a:ext uri="{FF2B5EF4-FFF2-40B4-BE49-F238E27FC236}">
                      <a16:creationId xmlns:a16="http://schemas.microsoft.com/office/drawing/2014/main" id="{C7D8CCC0-B5E6-449D-A52C-6F0DF69F3A0C}"/>
                    </a:ext>
                  </a:extLst>
                </p:cNvPr>
                <p:cNvSpPr/>
                <p:nvPr/>
              </p:nvSpPr>
              <p:spPr>
                <a:xfrm>
                  <a:off x="133305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2" name="Cube 281">
                  <a:extLst>
                    <a:ext uri="{FF2B5EF4-FFF2-40B4-BE49-F238E27FC236}">
                      <a16:creationId xmlns:a16="http://schemas.microsoft.com/office/drawing/2014/main" id="{ACF162C5-8277-4B8B-AB02-6F7CD665D704}"/>
                    </a:ext>
                  </a:extLst>
                </p:cNvPr>
                <p:cNvSpPr/>
                <p:nvPr/>
              </p:nvSpPr>
              <p:spPr>
                <a:xfrm>
                  <a:off x="133305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3" name="Cube 282">
                  <a:extLst>
                    <a:ext uri="{FF2B5EF4-FFF2-40B4-BE49-F238E27FC236}">
                      <a16:creationId xmlns:a16="http://schemas.microsoft.com/office/drawing/2014/main" id="{05245AEF-E1D4-469D-A869-AF4AA387353F}"/>
                    </a:ext>
                  </a:extLst>
                </p:cNvPr>
                <p:cNvSpPr/>
                <p:nvPr/>
              </p:nvSpPr>
              <p:spPr>
                <a:xfrm>
                  <a:off x="133305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4" name="Cube 283">
                  <a:extLst>
                    <a:ext uri="{FF2B5EF4-FFF2-40B4-BE49-F238E27FC236}">
                      <a16:creationId xmlns:a16="http://schemas.microsoft.com/office/drawing/2014/main" id="{19368DE4-AA93-46A1-AA69-E94E16F8731F}"/>
                    </a:ext>
                  </a:extLst>
                </p:cNvPr>
                <p:cNvSpPr/>
                <p:nvPr/>
              </p:nvSpPr>
              <p:spPr>
                <a:xfrm>
                  <a:off x="133305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5" name="Cube 284">
                  <a:extLst>
                    <a:ext uri="{FF2B5EF4-FFF2-40B4-BE49-F238E27FC236}">
                      <a16:creationId xmlns:a16="http://schemas.microsoft.com/office/drawing/2014/main" id="{AB16DEBF-6565-4FC5-81EA-649F9F58451E}"/>
                    </a:ext>
                  </a:extLst>
                </p:cNvPr>
                <p:cNvSpPr/>
                <p:nvPr/>
              </p:nvSpPr>
              <p:spPr>
                <a:xfrm>
                  <a:off x="133305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6" name="Cube 285">
                  <a:extLst>
                    <a:ext uri="{FF2B5EF4-FFF2-40B4-BE49-F238E27FC236}">
                      <a16:creationId xmlns:a16="http://schemas.microsoft.com/office/drawing/2014/main" id="{712CA781-285E-4E27-AE8B-687E1DE80808}"/>
                    </a:ext>
                  </a:extLst>
                </p:cNvPr>
                <p:cNvSpPr/>
                <p:nvPr/>
              </p:nvSpPr>
              <p:spPr>
                <a:xfrm>
                  <a:off x="133305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7" name="Cube 286">
                  <a:extLst>
                    <a:ext uri="{FF2B5EF4-FFF2-40B4-BE49-F238E27FC236}">
                      <a16:creationId xmlns:a16="http://schemas.microsoft.com/office/drawing/2014/main" id="{997BBB1A-9058-4962-8271-8DB5C78E4E89}"/>
                    </a:ext>
                  </a:extLst>
                </p:cNvPr>
                <p:cNvSpPr/>
                <p:nvPr/>
              </p:nvSpPr>
              <p:spPr>
                <a:xfrm>
                  <a:off x="133305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8" name="Cube 287">
                  <a:extLst>
                    <a:ext uri="{FF2B5EF4-FFF2-40B4-BE49-F238E27FC236}">
                      <a16:creationId xmlns:a16="http://schemas.microsoft.com/office/drawing/2014/main" id="{1B629C65-9A1B-4E38-96CD-B0D8EBA4CC7C}"/>
                    </a:ext>
                  </a:extLst>
                </p:cNvPr>
                <p:cNvSpPr/>
                <p:nvPr/>
              </p:nvSpPr>
              <p:spPr>
                <a:xfrm>
                  <a:off x="133305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3" name="Group 212">
                <a:extLst>
                  <a:ext uri="{FF2B5EF4-FFF2-40B4-BE49-F238E27FC236}">
                    <a16:creationId xmlns:a16="http://schemas.microsoft.com/office/drawing/2014/main" id="{26E37748-FE2B-4A1D-A2DA-5A434C3279C1}"/>
                  </a:ext>
                </a:extLst>
              </p:cNvPr>
              <p:cNvGrpSpPr/>
              <p:nvPr/>
            </p:nvGrpSpPr>
            <p:grpSpPr>
              <a:xfrm>
                <a:off x="1580439" y="1"/>
                <a:ext cx="324000" cy="2512147"/>
                <a:chOff x="1580439" y="1"/>
                <a:chExt cx="324000" cy="2512147"/>
              </a:xfrm>
              <a:grpFill/>
            </p:grpSpPr>
            <p:sp>
              <p:nvSpPr>
                <p:cNvPr id="269" name="Cube 268">
                  <a:extLst>
                    <a:ext uri="{FF2B5EF4-FFF2-40B4-BE49-F238E27FC236}">
                      <a16:creationId xmlns:a16="http://schemas.microsoft.com/office/drawing/2014/main" id="{3D28DDC8-3216-46F3-9AEE-C9467C9759A5}"/>
                    </a:ext>
                  </a:extLst>
                </p:cNvPr>
                <p:cNvSpPr/>
                <p:nvPr/>
              </p:nvSpPr>
              <p:spPr>
                <a:xfrm>
                  <a:off x="1580439"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0" name="Cube 269">
                  <a:extLst>
                    <a:ext uri="{FF2B5EF4-FFF2-40B4-BE49-F238E27FC236}">
                      <a16:creationId xmlns:a16="http://schemas.microsoft.com/office/drawing/2014/main" id="{8DDD5D42-5946-4B0E-9C2D-894807AC6583}"/>
                    </a:ext>
                  </a:extLst>
                </p:cNvPr>
                <p:cNvSpPr/>
                <p:nvPr/>
              </p:nvSpPr>
              <p:spPr>
                <a:xfrm>
                  <a:off x="1580439"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1" name="Cube 270">
                  <a:extLst>
                    <a:ext uri="{FF2B5EF4-FFF2-40B4-BE49-F238E27FC236}">
                      <a16:creationId xmlns:a16="http://schemas.microsoft.com/office/drawing/2014/main" id="{2ED578BA-B599-46A9-9EB9-103742F80334}"/>
                    </a:ext>
                  </a:extLst>
                </p:cNvPr>
                <p:cNvSpPr/>
                <p:nvPr/>
              </p:nvSpPr>
              <p:spPr>
                <a:xfrm>
                  <a:off x="1580439"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2" name="Cube 271">
                  <a:extLst>
                    <a:ext uri="{FF2B5EF4-FFF2-40B4-BE49-F238E27FC236}">
                      <a16:creationId xmlns:a16="http://schemas.microsoft.com/office/drawing/2014/main" id="{221C75DF-C317-46EC-837D-6F76B108707F}"/>
                    </a:ext>
                  </a:extLst>
                </p:cNvPr>
                <p:cNvSpPr/>
                <p:nvPr/>
              </p:nvSpPr>
              <p:spPr>
                <a:xfrm>
                  <a:off x="1580439"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3" name="Cube 272">
                  <a:extLst>
                    <a:ext uri="{FF2B5EF4-FFF2-40B4-BE49-F238E27FC236}">
                      <a16:creationId xmlns:a16="http://schemas.microsoft.com/office/drawing/2014/main" id="{6AAB6AF6-8981-41F5-BAD0-8AA1ED54838F}"/>
                    </a:ext>
                  </a:extLst>
                </p:cNvPr>
                <p:cNvSpPr/>
                <p:nvPr/>
              </p:nvSpPr>
              <p:spPr>
                <a:xfrm>
                  <a:off x="1580439"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4" name="Cube 273">
                  <a:extLst>
                    <a:ext uri="{FF2B5EF4-FFF2-40B4-BE49-F238E27FC236}">
                      <a16:creationId xmlns:a16="http://schemas.microsoft.com/office/drawing/2014/main" id="{7E77FD5A-5240-4EB4-9C04-9B9192EF92A2}"/>
                    </a:ext>
                  </a:extLst>
                </p:cNvPr>
                <p:cNvSpPr/>
                <p:nvPr/>
              </p:nvSpPr>
              <p:spPr>
                <a:xfrm>
                  <a:off x="1580439"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5" name="Cube 274">
                  <a:extLst>
                    <a:ext uri="{FF2B5EF4-FFF2-40B4-BE49-F238E27FC236}">
                      <a16:creationId xmlns:a16="http://schemas.microsoft.com/office/drawing/2014/main" id="{B6C06582-4DC9-4058-AA2D-5BD0EFAA1D85}"/>
                    </a:ext>
                  </a:extLst>
                </p:cNvPr>
                <p:cNvSpPr/>
                <p:nvPr/>
              </p:nvSpPr>
              <p:spPr>
                <a:xfrm>
                  <a:off x="1580439"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6" name="Cube 275">
                  <a:extLst>
                    <a:ext uri="{FF2B5EF4-FFF2-40B4-BE49-F238E27FC236}">
                      <a16:creationId xmlns:a16="http://schemas.microsoft.com/office/drawing/2014/main" id="{94BC90DB-65E2-44B2-A27E-F17B5AE9392D}"/>
                    </a:ext>
                  </a:extLst>
                </p:cNvPr>
                <p:cNvSpPr/>
                <p:nvPr/>
              </p:nvSpPr>
              <p:spPr>
                <a:xfrm>
                  <a:off x="1580439"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7" name="Cube 276">
                  <a:extLst>
                    <a:ext uri="{FF2B5EF4-FFF2-40B4-BE49-F238E27FC236}">
                      <a16:creationId xmlns:a16="http://schemas.microsoft.com/office/drawing/2014/main" id="{CF9A07A0-0A6C-4956-A595-C7A55495BD9D}"/>
                    </a:ext>
                  </a:extLst>
                </p:cNvPr>
                <p:cNvSpPr/>
                <p:nvPr/>
              </p:nvSpPr>
              <p:spPr>
                <a:xfrm>
                  <a:off x="1580439"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8" name="Cube 277">
                  <a:extLst>
                    <a:ext uri="{FF2B5EF4-FFF2-40B4-BE49-F238E27FC236}">
                      <a16:creationId xmlns:a16="http://schemas.microsoft.com/office/drawing/2014/main" id="{D5C4F655-3010-4315-A2E9-44F88845DFED}"/>
                    </a:ext>
                  </a:extLst>
                </p:cNvPr>
                <p:cNvSpPr/>
                <p:nvPr/>
              </p:nvSpPr>
              <p:spPr>
                <a:xfrm>
                  <a:off x="1580439"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4" name="Group 213">
                <a:extLst>
                  <a:ext uri="{FF2B5EF4-FFF2-40B4-BE49-F238E27FC236}">
                    <a16:creationId xmlns:a16="http://schemas.microsoft.com/office/drawing/2014/main" id="{4C1B8A73-6400-4CE5-801F-8EDC60E0F9CD}"/>
                  </a:ext>
                </a:extLst>
              </p:cNvPr>
              <p:cNvGrpSpPr/>
              <p:nvPr/>
            </p:nvGrpSpPr>
            <p:grpSpPr>
              <a:xfrm>
                <a:off x="1827825" y="1"/>
                <a:ext cx="324000" cy="2512147"/>
                <a:chOff x="1827825" y="1"/>
                <a:chExt cx="324000" cy="2512147"/>
              </a:xfrm>
              <a:grpFill/>
            </p:grpSpPr>
            <p:sp>
              <p:nvSpPr>
                <p:cNvPr id="259" name="Cube 258">
                  <a:extLst>
                    <a:ext uri="{FF2B5EF4-FFF2-40B4-BE49-F238E27FC236}">
                      <a16:creationId xmlns:a16="http://schemas.microsoft.com/office/drawing/2014/main" id="{361C8543-5A93-4941-85B1-11865451117E}"/>
                    </a:ext>
                  </a:extLst>
                </p:cNvPr>
                <p:cNvSpPr/>
                <p:nvPr/>
              </p:nvSpPr>
              <p:spPr>
                <a:xfrm>
                  <a:off x="182782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0" name="Cube 259">
                  <a:extLst>
                    <a:ext uri="{FF2B5EF4-FFF2-40B4-BE49-F238E27FC236}">
                      <a16:creationId xmlns:a16="http://schemas.microsoft.com/office/drawing/2014/main" id="{28023B97-2B80-405E-BC93-B74B16C777E0}"/>
                    </a:ext>
                  </a:extLst>
                </p:cNvPr>
                <p:cNvSpPr/>
                <p:nvPr/>
              </p:nvSpPr>
              <p:spPr>
                <a:xfrm>
                  <a:off x="182782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1" name="Cube 260">
                  <a:extLst>
                    <a:ext uri="{FF2B5EF4-FFF2-40B4-BE49-F238E27FC236}">
                      <a16:creationId xmlns:a16="http://schemas.microsoft.com/office/drawing/2014/main" id="{A30E86CD-81EB-410A-9CE7-24D8E807F8D2}"/>
                    </a:ext>
                  </a:extLst>
                </p:cNvPr>
                <p:cNvSpPr/>
                <p:nvPr/>
              </p:nvSpPr>
              <p:spPr>
                <a:xfrm>
                  <a:off x="182782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2" name="Cube 261">
                  <a:extLst>
                    <a:ext uri="{FF2B5EF4-FFF2-40B4-BE49-F238E27FC236}">
                      <a16:creationId xmlns:a16="http://schemas.microsoft.com/office/drawing/2014/main" id="{0C9A1733-DAD5-472F-AA35-9B6F02A05742}"/>
                    </a:ext>
                  </a:extLst>
                </p:cNvPr>
                <p:cNvSpPr/>
                <p:nvPr/>
              </p:nvSpPr>
              <p:spPr>
                <a:xfrm>
                  <a:off x="182782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3" name="Cube 262">
                  <a:extLst>
                    <a:ext uri="{FF2B5EF4-FFF2-40B4-BE49-F238E27FC236}">
                      <a16:creationId xmlns:a16="http://schemas.microsoft.com/office/drawing/2014/main" id="{7E02FC63-E61D-410E-8BE0-C7220A1928C2}"/>
                    </a:ext>
                  </a:extLst>
                </p:cNvPr>
                <p:cNvSpPr/>
                <p:nvPr/>
              </p:nvSpPr>
              <p:spPr>
                <a:xfrm>
                  <a:off x="182782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4" name="Cube 263">
                  <a:extLst>
                    <a:ext uri="{FF2B5EF4-FFF2-40B4-BE49-F238E27FC236}">
                      <a16:creationId xmlns:a16="http://schemas.microsoft.com/office/drawing/2014/main" id="{6B86AEEA-21E0-4665-A2D3-A51C3744482F}"/>
                    </a:ext>
                  </a:extLst>
                </p:cNvPr>
                <p:cNvSpPr/>
                <p:nvPr/>
              </p:nvSpPr>
              <p:spPr>
                <a:xfrm>
                  <a:off x="182782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5" name="Cube 264">
                  <a:extLst>
                    <a:ext uri="{FF2B5EF4-FFF2-40B4-BE49-F238E27FC236}">
                      <a16:creationId xmlns:a16="http://schemas.microsoft.com/office/drawing/2014/main" id="{8EAEE77C-246D-448D-B774-30B6851722C8}"/>
                    </a:ext>
                  </a:extLst>
                </p:cNvPr>
                <p:cNvSpPr/>
                <p:nvPr/>
              </p:nvSpPr>
              <p:spPr>
                <a:xfrm>
                  <a:off x="182782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6" name="Cube 265">
                  <a:extLst>
                    <a:ext uri="{FF2B5EF4-FFF2-40B4-BE49-F238E27FC236}">
                      <a16:creationId xmlns:a16="http://schemas.microsoft.com/office/drawing/2014/main" id="{54122A86-162A-4835-A35E-97734D6AD314}"/>
                    </a:ext>
                  </a:extLst>
                </p:cNvPr>
                <p:cNvSpPr/>
                <p:nvPr/>
              </p:nvSpPr>
              <p:spPr>
                <a:xfrm>
                  <a:off x="182782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7" name="Cube 266">
                  <a:extLst>
                    <a:ext uri="{FF2B5EF4-FFF2-40B4-BE49-F238E27FC236}">
                      <a16:creationId xmlns:a16="http://schemas.microsoft.com/office/drawing/2014/main" id="{8CB1012A-F29D-4D05-9043-FEA4B34A73DB}"/>
                    </a:ext>
                  </a:extLst>
                </p:cNvPr>
                <p:cNvSpPr/>
                <p:nvPr/>
              </p:nvSpPr>
              <p:spPr>
                <a:xfrm>
                  <a:off x="182782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8" name="Cube 267">
                  <a:extLst>
                    <a:ext uri="{FF2B5EF4-FFF2-40B4-BE49-F238E27FC236}">
                      <a16:creationId xmlns:a16="http://schemas.microsoft.com/office/drawing/2014/main" id="{944C803E-23F3-494C-92A3-10D5A39F5AEB}"/>
                    </a:ext>
                  </a:extLst>
                </p:cNvPr>
                <p:cNvSpPr/>
                <p:nvPr/>
              </p:nvSpPr>
              <p:spPr>
                <a:xfrm>
                  <a:off x="182782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5" name="Group 214">
                <a:extLst>
                  <a:ext uri="{FF2B5EF4-FFF2-40B4-BE49-F238E27FC236}">
                    <a16:creationId xmlns:a16="http://schemas.microsoft.com/office/drawing/2014/main" id="{8E83E112-33EA-4148-B436-C5730FD1D08D}"/>
                  </a:ext>
                </a:extLst>
              </p:cNvPr>
              <p:cNvGrpSpPr/>
              <p:nvPr/>
            </p:nvGrpSpPr>
            <p:grpSpPr>
              <a:xfrm>
                <a:off x="2075211" y="1"/>
                <a:ext cx="324000" cy="2512147"/>
                <a:chOff x="2075211" y="1"/>
                <a:chExt cx="324000" cy="2512147"/>
              </a:xfrm>
              <a:grpFill/>
            </p:grpSpPr>
            <p:sp>
              <p:nvSpPr>
                <p:cNvPr id="249" name="Cube 248">
                  <a:extLst>
                    <a:ext uri="{FF2B5EF4-FFF2-40B4-BE49-F238E27FC236}">
                      <a16:creationId xmlns:a16="http://schemas.microsoft.com/office/drawing/2014/main" id="{C37183A3-8643-498D-9E09-2FD0D3FC3BAA}"/>
                    </a:ext>
                  </a:extLst>
                </p:cNvPr>
                <p:cNvSpPr/>
                <p:nvPr/>
              </p:nvSpPr>
              <p:spPr>
                <a:xfrm>
                  <a:off x="207521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0" name="Cube 249">
                  <a:extLst>
                    <a:ext uri="{FF2B5EF4-FFF2-40B4-BE49-F238E27FC236}">
                      <a16:creationId xmlns:a16="http://schemas.microsoft.com/office/drawing/2014/main" id="{B0680D24-C237-4985-925B-C78A1804F226}"/>
                    </a:ext>
                  </a:extLst>
                </p:cNvPr>
                <p:cNvSpPr/>
                <p:nvPr/>
              </p:nvSpPr>
              <p:spPr>
                <a:xfrm>
                  <a:off x="207521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1" name="Cube 250">
                  <a:extLst>
                    <a:ext uri="{FF2B5EF4-FFF2-40B4-BE49-F238E27FC236}">
                      <a16:creationId xmlns:a16="http://schemas.microsoft.com/office/drawing/2014/main" id="{C0555181-4B18-4268-B198-359E1B2E029B}"/>
                    </a:ext>
                  </a:extLst>
                </p:cNvPr>
                <p:cNvSpPr/>
                <p:nvPr/>
              </p:nvSpPr>
              <p:spPr>
                <a:xfrm>
                  <a:off x="207521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2" name="Cube 251">
                  <a:extLst>
                    <a:ext uri="{FF2B5EF4-FFF2-40B4-BE49-F238E27FC236}">
                      <a16:creationId xmlns:a16="http://schemas.microsoft.com/office/drawing/2014/main" id="{4FA9BB03-5FDF-4D08-A8A2-E7900B0D3A05}"/>
                    </a:ext>
                  </a:extLst>
                </p:cNvPr>
                <p:cNvSpPr/>
                <p:nvPr/>
              </p:nvSpPr>
              <p:spPr>
                <a:xfrm>
                  <a:off x="207521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3" name="Cube 252">
                  <a:extLst>
                    <a:ext uri="{FF2B5EF4-FFF2-40B4-BE49-F238E27FC236}">
                      <a16:creationId xmlns:a16="http://schemas.microsoft.com/office/drawing/2014/main" id="{64DB1364-CB5C-40BF-805C-A8E8EB6BF99C}"/>
                    </a:ext>
                  </a:extLst>
                </p:cNvPr>
                <p:cNvSpPr/>
                <p:nvPr/>
              </p:nvSpPr>
              <p:spPr>
                <a:xfrm>
                  <a:off x="207521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4" name="Cube 253">
                  <a:extLst>
                    <a:ext uri="{FF2B5EF4-FFF2-40B4-BE49-F238E27FC236}">
                      <a16:creationId xmlns:a16="http://schemas.microsoft.com/office/drawing/2014/main" id="{D444DEF7-F608-4C8A-B6A6-26111A499BA4}"/>
                    </a:ext>
                  </a:extLst>
                </p:cNvPr>
                <p:cNvSpPr/>
                <p:nvPr/>
              </p:nvSpPr>
              <p:spPr>
                <a:xfrm>
                  <a:off x="207521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5" name="Cube 254">
                  <a:extLst>
                    <a:ext uri="{FF2B5EF4-FFF2-40B4-BE49-F238E27FC236}">
                      <a16:creationId xmlns:a16="http://schemas.microsoft.com/office/drawing/2014/main" id="{B20E352F-6CCC-41CA-BBFD-ACBDC05E10B5}"/>
                    </a:ext>
                  </a:extLst>
                </p:cNvPr>
                <p:cNvSpPr/>
                <p:nvPr/>
              </p:nvSpPr>
              <p:spPr>
                <a:xfrm>
                  <a:off x="207521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6" name="Cube 255">
                  <a:extLst>
                    <a:ext uri="{FF2B5EF4-FFF2-40B4-BE49-F238E27FC236}">
                      <a16:creationId xmlns:a16="http://schemas.microsoft.com/office/drawing/2014/main" id="{673A1AE6-F406-4F7B-9B0B-24C1B246979F}"/>
                    </a:ext>
                  </a:extLst>
                </p:cNvPr>
                <p:cNvSpPr/>
                <p:nvPr/>
              </p:nvSpPr>
              <p:spPr>
                <a:xfrm>
                  <a:off x="207521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7" name="Cube 256">
                  <a:extLst>
                    <a:ext uri="{FF2B5EF4-FFF2-40B4-BE49-F238E27FC236}">
                      <a16:creationId xmlns:a16="http://schemas.microsoft.com/office/drawing/2014/main" id="{89970DD8-B6DC-4A9F-83BE-065E86440CFC}"/>
                    </a:ext>
                  </a:extLst>
                </p:cNvPr>
                <p:cNvSpPr/>
                <p:nvPr/>
              </p:nvSpPr>
              <p:spPr>
                <a:xfrm>
                  <a:off x="207521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8" name="Cube 257">
                  <a:extLst>
                    <a:ext uri="{FF2B5EF4-FFF2-40B4-BE49-F238E27FC236}">
                      <a16:creationId xmlns:a16="http://schemas.microsoft.com/office/drawing/2014/main" id="{756CA85B-72A8-4C82-BBAE-A027684A6448}"/>
                    </a:ext>
                  </a:extLst>
                </p:cNvPr>
                <p:cNvSpPr/>
                <p:nvPr/>
              </p:nvSpPr>
              <p:spPr>
                <a:xfrm>
                  <a:off x="207521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6" name="Group 215">
                <a:extLst>
                  <a:ext uri="{FF2B5EF4-FFF2-40B4-BE49-F238E27FC236}">
                    <a16:creationId xmlns:a16="http://schemas.microsoft.com/office/drawing/2014/main" id="{6D7827F2-619C-4B3A-93DB-A36BF1E67370}"/>
                  </a:ext>
                </a:extLst>
              </p:cNvPr>
              <p:cNvGrpSpPr/>
              <p:nvPr/>
            </p:nvGrpSpPr>
            <p:grpSpPr>
              <a:xfrm>
                <a:off x="2322597" y="1"/>
                <a:ext cx="324000" cy="2512147"/>
                <a:chOff x="2322597" y="1"/>
                <a:chExt cx="324000" cy="2512147"/>
              </a:xfrm>
              <a:grpFill/>
            </p:grpSpPr>
            <p:sp>
              <p:nvSpPr>
                <p:cNvPr id="239" name="Cube 238">
                  <a:extLst>
                    <a:ext uri="{FF2B5EF4-FFF2-40B4-BE49-F238E27FC236}">
                      <a16:creationId xmlns:a16="http://schemas.microsoft.com/office/drawing/2014/main" id="{9528157D-837A-4BE2-A3EA-95BCADE1BFC3}"/>
                    </a:ext>
                  </a:extLst>
                </p:cNvPr>
                <p:cNvSpPr/>
                <p:nvPr/>
              </p:nvSpPr>
              <p:spPr>
                <a:xfrm>
                  <a:off x="232259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0" name="Cube 239">
                  <a:extLst>
                    <a:ext uri="{FF2B5EF4-FFF2-40B4-BE49-F238E27FC236}">
                      <a16:creationId xmlns:a16="http://schemas.microsoft.com/office/drawing/2014/main" id="{8799E69F-6C5F-4997-83E8-5B4E5FD6DA42}"/>
                    </a:ext>
                  </a:extLst>
                </p:cNvPr>
                <p:cNvSpPr/>
                <p:nvPr/>
              </p:nvSpPr>
              <p:spPr>
                <a:xfrm>
                  <a:off x="232259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1" name="Cube 240">
                  <a:extLst>
                    <a:ext uri="{FF2B5EF4-FFF2-40B4-BE49-F238E27FC236}">
                      <a16:creationId xmlns:a16="http://schemas.microsoft.com/office/drawing/2014/main" id="{EBD38362-1A77-44C5-BEB4-7E3746FEBC30}"/>
                    </a:ext>
                  </a:extLst>
                </p:cNvPr>
                <p:cNvSpPr/>
                <p:nvPr/>
              </p:nvSpPr>
              <p:spPr>
                <a:xfrm>
                  <a:off x="232259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2" name="Cube 241">
                  <a:extLst>
                    <a:ext uri="{FF2B5EF4-FFF2-40B4-BE49-F238E27FC236}">
                      <a16:creationId xmlns:a16="http://schemas.microsoft.com/office/drawing/2014/main" id="{8100E539-1591-4287-9B98-45BAAE691B7E}"/>
                    </a:ext>
                  </a:extLst>
                </p:cNvPr>
                <p:cNvSpPr/>
                <p:nvPr/>
              </p:nvSpPr>
              <p:spPr>
                <a:xfrm>
                  <a:off x="232259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3" name="Cube 242">
                  <a:extLst>
                    <a:ext uri="{FF2B5EF4-FFF2-40B4-BE49-F238E27FC236}">
                      <a16:creationId xmlns:a16="http://schemas.microsoft.com/office/drawing/2014/main" id="{9E8C0908-D4F7-467C-90B6-B36B2DC8A7C5}"/>
                    </a:ext>
                  </a:extLst>
                </p:cNvPr>
                <p:cNvSpPr/>
                <p:nvPr/>
              </p:nvSpPr>
              <p:spPr>
                <a:xfrm>
                  <a:off x="232259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4" name="Cube 243">
                  <a:extLst>
                    <a:ext uri="{FF2B5EF4-FFF2-40B4-BE49-F238E27FC236}">
                      <a16:creationId xmlns:a16="http://schemas.microsoft.com/office/drawing/2014/main" id="{7405FC8B-7D13-4547-BFA7-9C3E52B0ECAB}"/>
                    </a:ext>
                  </a:extLst>
                </p:cNvPr>
                <p:cNvSpPr/>
                <p:nvPr/>
              </p:nvSpPr>
              <p:spPr>
                <a:xfrm>
                  <a:off x="232259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5" name="Cube 244">
                  <a:extLst>
                    <a:ext uri="{FF2B5EF4-FFF2-40B4-BE49-F238E27FC236}">
                      <a16:creationId xmlns:a16="http://schemas.microsoft.com/office/drawing/2014/main" id="{850A70B1-438C-4909-AEDD-E9EA8253BE9D}"/>
                    </a:ext>
                  </a:extLst>
                </p:cNvPr>
                <p:cNvSpPr/>
                <p:nvPr/>
              </p:nvSpPr>
              <p:spPr>
                <a:xfrm>
                  <a:off x="232259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6" name="Cube 245">
                  <a:extLst>
                    <a:ext uri="{FF2B5EF4-FFF2-40B4-BE49-F238E27FC236}">
                      <a16:creationId xmlns:a16="http://schemas.microsoft.com/office/drawing/2014/main" id="{67F52D80-5749-4556-BCBE-204A3D7AF33D}"/>
                    </a:ext>
                  </a:extLst>
                </p:cNvPr>
                <p:cNvSpPr/>
                <p:nvPr/>
              </p:nvSpPr>
              <p:spPr>
                <a:xfrm>
                  <a:off x="232259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7" name="Cube 246">
                  <a:extLst>
                    <a:ext uri="{FF2B5EF4-FFF2-40B4-BE49-F238E27FC236}">
                      <a16:creationId xmlns:a16="http://schemas.microsoft.com/office/drawing/2014/main" id="{A1A9E373-89A9-44F7-9D8F-EB6F730CAE9C}"/>
                    </a:ext>
                  </a:extLst>
                </p:cNvPr>
                <p:cNvSpPr/>
                <p:nvPr/>
              </p:nvSpPr>
              <p:spPr>
                <a:xfrm>
                  <a:off x="232259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8" name="Cube 247">
                  <a:extLst>
                    <a:ext uri="{FF2B5EF4-FFF2-40B4-BE49-F238E27FC236}">
                      <a16:creationId xmlns:a16="http://schemas.microsoft.com/office/drawing/2014/main" id="{3ADF8B60-18AB-42A2-9275-46992059D0CB}"/>
                    </a:ext>
                  </a:extLst>
                </p:cNvPr>
                <p:cNvSpPr/>
                <p:nvPr/>
              </p:nvSpPr>
              <p:spPr>
                <a:xfrm>
                  <a:off x="232259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7" name="Group 216">
                <a:extLst>
                  <a:ext uri="{FF2B5EF4-FFF2-40B4-BE49-F238E27FC236}">
                    <a16:creationId xmlns:a16="http://schemas.microsoft.com/office/drawing/2014/main" id="{224F53E3-20E0-47B0-8265-E6951E8EDC5A}"/>
                  </a:ext>
                </a:extLst>
              </p:cNvPr>
              <p:cNvGrpSpPr/>
              <p:nvPr/>
            </p:nvGrpSpPr>
            <p:grpSpPr>
              <a:xfrm>
                <a:off x="2569983" y="1"/>
                <a:ext cx="324000" cy="2512147"/>
                <a:chOff x="2569983" y="1"/>
                <a:chExt cx="324000" cy="2512147"/>
              </a:xfrm>
              <a:grpFill/>
            </p:grpSpPr>
            <p:sp>
              <p:nvSpPr>
                <p:cNvPr id="229" name="Cube 228">
                  <a:extLst>
                    <a:ext uri="{FF2B5EF4-FFF2-40B4-BE49-F238E27FC236}">
                      <a16:creationId xmlns:a16="http://schemas.microsoft.com/office/drawing/2014/main" id="{86D46FE9-EFAB-455B-BDDD-C1479520C555}"/>
                    </a:ext>
                  </a:extLst>
                </p:cNvPr>
                <p:cNvSpPr/>
                <p:nvPr/>
              </p:nvSpPr>
              <p:spPr>
                <a:xfrm>
                  <a:off x="256998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0" name="Cube 229">
                  <a:extLst>
                    <a:ext uri="{FF2B5EF4-FFF2-40B4-BE49-F238E27FC236}">
                      <a16:creationId xmlns:a16="http://schemas.microsoft.com/office/drawing/2014/main" id="{3CC51AFE-EDCF-4DCE-BF6E-86FBA9C80C3E}"/>
                    </a:ext>
                  </a:extLst>
                </p:cNvPr>
                <p:cNvSpPr/>
                <p:nvPr/>
              </p:nvSpPr>
              <p:spPr>
                <a:xfrm>
                  <a:off x="256998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1" name="Cube 230">
                  <a:extLst>
                    <a:ext uri="{FF2B5EF4-FFF2-40B4-BE49-F238E27FC236}">
                      <a16:creationId xmlns:a16="http://schemas.microsoft.com/office/drawing/2014/main" id="{DB10384A-5F02-4714-928F-6F65C3EAA00A}"/>
                    </a:ext>
                  </a:extLst>
                </p:cNvPr>
                <p:cNvSpPr/>
                <p:nvPr/>
              </p:nvSpPr>
              <p:spPr>
                <a:xfrm>
                  <a:off x="256998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2" name="Cube 231">
                  <a:extLst>
                    <a:ext uri="{FF2B5EF4-FFF2-40B4-BE49-F238E27FC236}">
                      <a16:creationId xmlns:a16="http://schemas.microsoft.com/office/drawing/2014/main" id="{D77F0C58-226B-40C2-9251-871C32E95F76}"/>
                    </a:ext>
                  </a:extLst>
                </p:cNvPr>
                <p:cNvSpPr/>
                <p:nvPr/>
              </p:nvSpPr>
              <p:spPr>
                <a:xfrm>
                  <a:off x="256998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3" name="Cube 232">
                  <a:extLst>
                    <a:ext uri="{FF2B5EF4-FFF2-40B4-BE49-F238E27FC236}">
                      <a16:creationId xmlns:a16="http://schemas.microsoft.com/office/drawing/2014/main" id="{6E0CF87A-EF6F-4832-8ABB-0012EDA7652E}"/>
                    </a:ext>
                  </a:extLst>
                </p:cNvPr>
                <p:cNvSpPr/>
                <p:nvPr/>
              </p:nvSpPr>
              <p:spPr>
                <a:xfrm>
                  <a:off x="256998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4" name="Cube 233">
                  <a:extLst>
                    <a:ext uri="{FF2B5EF4-FFF2-40B4-BE49-F238E27FC236}">
                      <a16:creationId xmlns:a16="http://schemas.microsoft.com/office/drawing/2014/main" id="{2FE3B08B-8BBD-4419-B48C-457061AC2DD8}"/>
                    </a:ext>
                  </a:extLst>
                </p:cNvPr>
                <p:cNvSpPr/>
                <p:nvPr/>
              </p:nvSpPr>
              <p:spPr>
                <a:xfrm>
                  <a:off x="256998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5" name="Cube 234">
                  <a:extLst>
                    <a:ext uri="{FF2B5EF4-FFF2-40B4-BE49-F238E27FC236}">
                      <a16:creationId xmlns:a16="http://schemas.microsoft.com/office/drawing/2014/main" id="{E2F24F83-F3D9-4DFE-AC1A-87E174EF25B9}"/>
                    </a:ext>
                  </a:extLst>
                </p:cNvPr>
                <p:cNvSpPr/>
                <p:nvPr/>
              </p:nvSpPr>
              <p:spPr>
                <a:xfrm>
                  <a:off x="256998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6" name="Cube 235">
                  <a:extLst>
                    <a:ext uri="{FF2B5EF4-FFF2-40B4-BE49-F238E27FC236}">
                      <a16:creationId xmlns:a16="http://schemas.microsoft.com/office/drawing/2014/main" id="{DBFA5399-9C57-4FA7-9653-0DB44ED6EFDC}"/>
                    </a:ext>
                  </a:extLst>
                </p:cNvPr>
                <p:cNvSpPr/>
                <p:nvPr/>
              </p:nvSpPr>
              <p:spPr>
                <a:xfrm>
                  <a:off x="256998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7" name="Cube 236">
                  <a:extLst>
                    <a:ext uri="{FF2B5EF4-FFF2-40B4-BE49-F238E27FC236}">
                      <a16:creationId xmlns:a16="http://schemas.microsoft.com/office/drawing/2014/main" id="{7D6A3E3B-9F7A-457E-A232-AEA9B9F25113}"/>
                    </a:ext>
                  </a:extLst>
                </p:cNvPr>
                <p:cNvSpPr/>
                <p:nvPr/>
              </p:nvSpPr>
              <p:spPr>
                <a:xfrm>
                  <a:off x="256998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8" name="Cube 237">
                  <a:extLst>
                    <a:ext uri="{FF2B5EF4-FFF2-40B4-BE49-F238E27FC236}">
                      <a16:creationId xmlns:a16="http://schemas.microsoft.com/office/drawing/2014/main" id="{DFE20C66-C5D3-4C0E-AAB2-8C8415FB554E}"/>
                    </a:ext>
                  </a:extLst>
                </p:cNvPr>
                <p:cNvSpPr/>
                <p:nvPr/>
              </p:nvSpPr>
              <p:spPr>
                <a:xfrm>
                  <a:off x="256998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8" name="Group 217">
                <a:extLst>
                  <a:ext uri="{FF2B5EF4-FFF2-40B4-BE49-F238E27FC236}">
                    <a16:creationId xmlns:a16="http://schemas.microsoft.com/office/drawing/2014/main" id="{0013BD32-0798-4C1B-8913-3585BC5EE4CC}"/>
                  </a:ext>
                </a:extLst>
              </p:cNvPr>
              <p:cNvGrpSpPr/>
              <p:nvPr/>
            </p:nvGrpSpPr>
            <p:grpSpPr>
              <a:xfrm>
                <a:off x="2817368" y="1"/>
                <a:ext cx="324000" cy="2512147"/>
                <a:chOff x="2817368" y="1"/>
                <a:chExt cx="324000" cy="2512147"/>
              </a:xfrm>
              <a:grpFill/>
            </p:grpSpPr>
            <p:sp>
              <p:nvSpPr>
                <p:cNvPr id="219" name="Cube 218">
                  <a:extLst>
                    <a:ext uri="{FF2B5EF4-FFF2-40B4-BE49-F238E27FC236}">
                      <a16:creationId xmlns:a16="http://schemas.microsoft.com/office/drawing/2014/main" id="{61D5212C-6E10-4883-8AE9-D16A8A1A19D5}"/>
                    </a:ext>
                  </a:extLst>
                </p:cNvPr>
                <p:cNvSpPr/>
                <p:nvPr/>
              </p:nvSpPr>
              <p:spPr>
                <a:xfrm>
                  <a:off x="2817368"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0" name="Cube 219">
                  <a:extLst>
                    <a:ext uri="{FF2B5EF4-FFF2-40B4-BE49-F238E27FC236}">
                      <a16:creationId xmlns:a16="http://schemas.microsoft.com/office/drawing/2014/main" id="{51B66965-38C7-4EA9-B816-E6A1FFAB7B7B}"/>
                    </a:ext>
                  </a:extLst>
                </p:cNvPr>
                <p:cNvSpPr/>
                <p:nvPr/>
              </p:nvSpPr>
              <p:spPr>
                <a:xfrm>
                  <a:off x="2817368"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1" name="Cube 220">
                  <a:extLst>
                    <a:ext uri="{FF2B5EF4-FFF2-40B4-BE49-F238E27FC236}">
                      <a16:creationId xmlns:a16="http://schemas.microsoft.com/office/drawing/2014/main" id="{817A2CD4-3B68-42DB-BCE0-807EF973BDC6}"/>
                    </a:ext>
                  </a:extLst>
                </p:cNvPr>
                <p:cNvSpPr/>
                <p:nvPr/>
              </p:nvSpPr>
              <p:spPr>
                <a:xfrm>
                  <a:off x="2817368"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2" name="Cube 221">
                  <a:extLst>
                    <a:ext uri="{FF2B5EF4-FFF2-40B4-BE49-F238E27FC236}">
                      <a16:creationId xmlns:a16="http://schemas.microsoft.com/office/drawing/2014/main" id="{72D6B36B-8A25-44F7-A7E8-0E71A5B0CD67}"/>
                    </a:ext>
                  </a:extLst>
                </p:cNvPr>
                <p:cNvSpPr/>
                <p:nvPr/>
              </p:nvSpPr>
              <p:spPr>
                <a:xfrm>
                  <a:off x="2817368"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3" name="Cube 222">
                  <a:extLst>
                    <a:ext uri="{FF2B5EF4-FFF2-40B4-BE49-F238E27FC236}">
                      <a16:creationId xmlns:a16="http://schemas.microsoft.com/office/drawing/2014/main" id="{F6754E50-ED5E-4F04-AD02-9C063E1C60A3}"/>
                    </a:ext>
                  </a:extLst>
                </p:cNvPr>
                <p:cNvSpPr/>
                <p:nvPr/>
              </p:nvSpPr>
              <p:spPr>
                <a:xfrm>
                  <a:off x="2817368"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4" name="Cube 223">
                  <a:extLst>
                    <a:ext uri="{FF2B5EF4-FFF2-40B4-BE49-F238E27FC236}">
                      <a16:creationId xmlns:a16="http://schemas.microsoft.com/office/drawing/2014/main" id="{9CCB70BF-F535-4EA1-AFC9-60E47A13A42A}"/>
                    </a:ext>
                  </a:extLst>
                </p:cNvPr>
                <p:cNvSpPr/>
                <p:nvPr/>
              </p:nvSpPr>
              <p:spPr>
                <a:xfrm>
                  <a:off x="2817368"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5" name="Cube 224">
                  <a:extLst>
                    <a:ext uri="{FF2B5EF4-FFF2-40B4-BE49-F238E27FC236}">
                      <a16:creationId xmlns:a16="http://schemas.microsoft.com/office/drawing/2014/main" id="{023B9DB2-7A91-47F9-A9AF-7E661B98A054}"/>
                    </a:ext>
                  </a:extLst>
                </p:cNvPr>
                <p:cNvSpPr/>
                <p:nvPr/>
              </p:nvSpPr>
              <p:spPr>
                <a:xfrm>
                  <a:off x="2817368"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6" name="Cube 225">
                  <a:extLst>
                    <a:ext uri="{FF2B5EF4-FFF2-40B4-BE49-F238E27FC236}">
                      <a16:creationId xmlns:a16="http://schemas.microsoft.com/office/drawing/2014/main" id="{5AA0D0D1-CC49-41B0-81FE-96D37E4682D0}"/>
                    </a:ext>
                  </a:extLst>
                </p:cNvPr>
                <p:cNvSpPr/>
                <p:nvPr/>
              </p:nvSpPr>
              <p:spPr>
                <a:xfrm>
                  <a:off x="2817368"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7" name="Cube 226">
                  <a:extLst>
                    <a:ext uri="{FF2B5EF4-FFF2-40B4-BE49-F238E27FC236}">
                      <a16:creationId xmlns:a16="http://schemas.microsoft.com/office/drawing/2014/main" id="{D2FB1CA8-C243-43CB-A398-518EAFF23371}"/>
                    </a:ext>
                  </a:extLst>
                </p:cNvPr>
                <p:cNvSpPr/>
                <p:nvPr/>
              </p:nvSpPr>
              <p:spPr>
                <a:xfrm>
                  <a:off x="2817368"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8" name="Cube 227">
                  <a:extLst>
                    <a:ext uri="{FF2B5EF4-FFF2-40B4-BE49-F238E27FC236}">
                      <a16:creationId xmlns:a16="http://schemas.microsoft.com/office/drawing/2014/main" id="{E24E32C8-0F3E-4F44-8D54-EBA4E0E7B9BF}"/>
                    </a:ext>
                  </a:extLst>
                </p:cNvPr>
                <p:cNvSpPr/>
                <p:nvPr/>
              </p:nvSpPr>
              <p:spPr>
                <a:xfrm>
                  <a:off x="2817368"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grpSp>
          <p:nvGrpSpPr>
            <p:cNvPr id="73" name="Group 72">
              <a:extLst>
                <a:ext uri="{FF2B5EF4-FFF2-40B4-BE49-F238E27FC236}">
                  <a16:creationId xmlns:a16="http://schemas.microsoft.com/office/drawing/2014/main" id="{BD7A9B50-6130-464C-82C8-A1EE05F48984}"/>
                </a:ext>
              </a:extLst>
            </p:cNvPr>
            <p:cNvGrpSpPr/>
            <p:nvPr/>
          </p:nvGrpSpPr>
          <p:grpSpPr>
            <a:xfrm>
              <a:off x="0" y="295275"/>
              <a:ext cx="763833" cy="752475"/>
              <a:chOff x="590895" y="1"/>
              <a:chExt cx="2550473" cy="2512147"/>
            </a:xfrm>
            <a:solidFill>
              <a:srgbClr val="0070C0"/>
            </a:solidFill>
          </p:grpSpPr>
          <p:grpSp>
            <p:nvGrpSpPr>
              <p:cNvPr id="99" name="Group 98">
                <a:extLst>
                  <a:ext uri="{FF2B5EF4-FFF2-40B4-BE49-F238E27FC236}">
                    <a16:creationId xmlns:a16="http://schemas.microsoft.com/office/drawing/2014/main" id="{5787DCC8-5F92-4DA3-A17F-7B57F0C2E957}"/>
                  </a:ext>
                </a:extLst>
              </p:cNvPr>
              <p:cNvGrpSpPr/>
              <p:nvPr/>
            </p:nvGrpSpPr>
            <p:grpSpPr>
              <a:xfrm>
                <a:off x="590895" y="1"/>
                <a:ext cx="324000" cy="2512147"/>
                <a:chOff x="590895" y="1"/>
                <a:chExt cx="324000" cy="2512147"/>
              </a:xfrm>
              <a:grpFill/>
            </p:grpSpPr>
            <p:sp>
              <p:nvSpPr>
                <p:cNvPr id="199" name="Cube 198">
                  <a:extLst>
                    <a:ext uri="{FF2B5EF4-FFF2-40B4-BE49-F238E27FC236}">
                      <a16:creationId xmlns:a16="http://schemas.microsoft.com/office/drawing/2014/main" id="{65C0E383-1934-4D36-871A-7B114AE516D8}"/>
                    </a:ext>
                  </a:extLst>
                </p:cNvPr>
                <p:cNvSpPr/>
                <p:nvPr/>
              </p:nvSpPr>
              <p:spPr>
                <a:xfrm>
                  <a:off x="59089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0" name="Cube 199">
                  <a:extLst>
                    <a:ext uri="{FF2B5EF4-FFF2-40B4-BE49-F238E27FC236}">
                      <a16:creationId xmlns:a16="http://schemas.microsoft.com/office/drawing/2014/main" id="{7ADA883A-5DEE-4CB7-AD64-9EFB67C5ED22}"/>
                    </a:ext>
                  </a:extLst>
                </p:cNvPr>
                <p:cNvSpPr/>
                <p:nvPr/>
              </p:nvSpPr>
              <p:spPr>
                <a:xfrm>
                  <a:off x="59089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1" name="Cube 200">
                  <a:extLst>
                    <a:ext uri="{FF2B5EF4-FFF2-40B4-BE49-F238E27FC236}">
                      <a16:creationId xmlns:a16="http://schemas.microsoft.com/office/drawing/2014/main" id="{8BECD39F-046B-4D7C-8693-3DA16055B40F}"/>
                    </a:ext>
                  </a:extLst>
                </p:cNvPr>
                <p:cNvSpPr/>
                <p:nvPr/>
              </p:nvSpPr>
              <p:spPr>
                <a:xfrm>
                  <a:off x="59089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2" name="Cube 201">
                  <a:extLst>
                    <a:ext uri="{FF2B5EF4-FFF2-40B4-BE49-F238E27FC236}">
                      <a16:creationId xmlns:a16="http://schemas.microsoft.com/office/drawing/2014/main" id="{1ADF0E09-7E49-4CCF-A21A-2EBF9E0FD795}"/>
                    </a:ext>
                  </a:extLst>
                </p:cNvPr>
                <p:cNvSpPr/>
                <p:nvPr/>
              </p:nvSpPr>
              <p:spPr>
                <a:xfrm>
                  <a:off x="59089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3" name="Cube 202">
                  <a:extLst>
                    <a:ext uri="{FF2B5EF4-FFF2-40B4-BE49-F238E27FC236}">
                      <a16:creationId xmlns:a16="http://schemas.microsoft.com/office/drawing/2014/main" id="{F9673358-611F-4670-AD77-E0E61F154A09}"/>
                    </a:ext>
                  </a:extLst>
                </p:cNvPr>
                <p:cNvSpPr/>
                <p:nvPr/>
              </p:nvSpPr>
              <p:spPr>
                <a:xfrm>
                  <a:off x="59089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4" name="Cube 203">
                  <a:extLst>
                    <a:ext uri="{FF2B5EF4-FFF2-40B4-BE49-F238E27FC236}">
                      <a16:creationId xmlns:a16="http://schemas.microsoft.com/office/drawing/2014/main" id="{7DDBDFD4-AE01-4261-AC8C-8B534363FC6A}"/>
                    </a:ext>
                  </a:extLst>
                </p:cNvPr>
                <p:cNvSpPr/>
                <p:nvPr/>
              </p:nvSpPr>
              <p:spPr>
                <a:xfrm>
                  <a:off x="59089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5" name="Cube 204">
                  <a:extLst>
                    <a:ext uri="{FF2B5EF4-FFF2-40B4-BE49-F238E27FC236}">
                      <a16:creationId xmlns:a16="http://schemas.microsoft.com/office/drawing/2014/main" id="{F6E6EA8D-8C4D-431A-8DF1-B61BA7E95740}"/>
                    </a:ext>
                  </a:extLst>
                </p:cNvPr>
                <p:cNvSpPr/>
                <p:nvPr/>
              </p:nvSpPr>
              <p:spPr>
                <a:xfrm>
                  <a:off x="59089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6" name="Cube 205">
                  <a:extLst>
                    <a:ext uri="{FF2B5EF4-FFF2-40B4-BE49-F238E27FC236}">
                      <a16:creationId xmlns:a16="http://schemas.microsoft.com/office/drawing/2014/main" id="{193B2A2C-FE89-4217-944A-B4017EEF81CE}"/>
                    </a:ext>
                  </a:extLst>
                </p:cNvPr>
                <p:cNvSpPr/>
                <p:nvPr/>
              </p:nvSpPr>
              <p:spPr>
                <a:xfrm>
                  <a:off x="59089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7" name="Cube 206">
                  <a:extLst>
                    <a:ext uri="{FF2B5EF4-FFF2-40B4-BE49-F238E27FC236}">
                      <a16:creationId xmlns:a16="http://schemas.microsoft.com/office/drawing/2014/main" id="{87547735-1E3C-4DB0-AC85-1F1E52B5AD08}"/>
                    </a:ext>
                  </a:extLst>
                </p:cNvPr>
                <p:cNvSpPr/>
                <p:nvPr/>
              </p:nvSpPr>
              <p:spPr>
                <a:xfrm>
                  <a:off x="59089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8" name="Cube 207">
                  <a:extLst>
                    <a:ext uri="{FF2B5EF4-FFF2-40B4-BE49-F238E27FC236}">
                      <a16:creationId xmlns:a16="http://schemas.microsoft.com/office/drawing/2014/main" id="{260067BE-D66E-49B3-B412-04063730BCB3}"/>
                    </a:ext>
                  </a:extLst>
                </p:cNvPr>
                <p:cNvSpPr/>
                <p:nvPr/>
              </p:nvSpPr>
              <p:spPr>
                <a:xfrm>
                  <a:off x="59089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0" name="Group 99">
                <a:extLst>
                  <a:ext uri="{FF2B5EF4-FFF2-40B4-BE49-F238E27FC236}">
                    <a16:creationId xmlns:a16="http://schemas.microsoft.com/office/drawing/2014/main" id="{E10432B3-CF84-4526-988A-46D9160617C9}"/>
                  </a:ext>
                </a:extLst>
              </p:cNvPr>
              <p:cNvGrpSpPr/>
              <p:nvPr/>
            </p:nvGrpSpPr>
            <p:grpSpPr>
              <a:xfrm>
                <a:off x="838281" y="1"/>
                <a:ext cx="324000" cy="2512147"/>
                <a:chOff x="838281" y="1"/>
                <a:chExt cx="324000" cy="2512147"/>
              </a:xfrm>
              <a:grpFill/>
            </p:grpSpPr>
            <p:sp>
              <p:nvSpPr>
                <p:cNvPr id="189" name="Cube 188">
                  <a:extLst>
                    <a:ext uri="{FF2B5EF4-FFF2-40B4-BE49-F238E27FC236}">
                      <a16:creationId xmlns:a16="http://schemas.microsoft.com/office/drawing/2014/main" id="{DF78C3F7-8A23-41E3-8326-7A539A51FD18}"/>
                    </a:ext>
                  </a:extLst>
                </p:cNvPr>
                <p:cNvSpPr/>
                <p:nvPr/>
              </p:nvSpPr>
              <p:spPr>
                <a:xfrm>
                  <a:off x="83828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0" name="Cube 189">
                  <a:extLst>
                    <a:ext uri="{FF2B5EF4-FFF2-40B4-BE49-F238E27FC236}">
                      <a16:creationId xmlns:a16="http://schemas.microsoft.com/office/drawing/2014/main" id="{2DD48973-9254-43B7-BFBA-185C4E85695D}"/>
                    </a:ext>
                  </a:extLst>
                </p:cNvPr>
                <p:cNvSpPr/>
                <p:nvPr/>
              </p:nvSpPr>
              <p:spPr>
                <a:xfrm>
                  <a:off x="83828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1" name="Cube 190">
                  <a:extLst>
                    <a:ext uri="{FF2B5EF4-FFF2-40B4-BE49-F238E27FC236}">
                      <a16:creationId xmlns:a16="http://schemas.microsoft.com/office/drawing/2014/main" id="{02B858A1-AA3F-4717-9897-CD2EF814B875}"/>
                    </a:ext>
                  </a:extLst>
                </p:cNvPr>
                <p:cNvSpPr/>
                <p:nvPr/>
              </p:nvSpPr>
              <p:spPr>
                <a:xfrm>
                  <a:off x="83828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2" name="Cube 191">
                  <a:extLst>
                    <a:ext uri="{FF2B5EF4-FFF2-40B4-BE49-F238E27FC236}">
                      <a16:creationId xmlns:a16="http://schemas.microsoft.com/office/drawing/2014/main" id="{A1D684C4-7C8C-4DEB-BC50-0E13FA6B13F1}"/>
                    </a:ext>
                  </a:extLst>
                </p:cNvPr>
                <p:cNvSpPr/>
                <p:nvPr/>
              </p:nvSpPr>
              <p:spPr>
                <a:xfrm>
                  <a:off x="83828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3" name="Cube 192">
                  <a:extLst>
                    <a:ext uri="{FF2B5EF4-FFF2-40B4-BE49-F238E27FC236}">
                      <a16:creationId xmlns:a16="http://schemas.microsoft.com/office/drawing/2014/main" id="{F5998B10-0C01-42AA-B6D0-62C1675E1FD3}"/>
                    </a:ext>
                  </a:extLst>
                </p:cNvPr>
                <p:cNvSpPr/>
                <p:nvPr/>
              </p:nvSpPr>
              <p:spPr>
                <a:xfrm>
                  <a:off x="83828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4" name="Cube 193">
                  <a:extLst>
                    <a:ext uri="{FF2B5EF4-FFF2-40B4-BE49-F238E27FC236}">
                      <a16:creationId xmlns:a16="http://schemas.microsoft.com/office/drawing/2014/main" id="{64FD529E-D77C-4D1C-8871-94671DEE6273}"/>
                    </a:ext>
                  </a:extLst>
                </p:cNvPr>
                <p:cNvSpPr/>
                <p:nvPr/>
              </p:nvSpPr>
              <p:spPr>
                <a:xfrm>
                  <a:off x="83828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5" name="Cube 194">
                  <a:extLst>
                    <a:ext uri="{FF2B5EF4-FFF2-40B4-BE49-F238E27FC236}">
                      <a16:creationId xmlns:a16="http://schemas.microsoft.com/office/drawing/2014/main" id="{FBE86F3C-D058-49D2-BBE0-A816AAFC0FC8}"/>
                    </a:ext>
                  </a:extLst>
                </p:cNvPr>
                <p:cNvSpPr/>
                <p:nvPr/>
              </p:nvSpPr>
              <p:spPr>
                <a:xfrm>
                  <a:off x="83828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6" name="Cube 195">
                  <a:extLst>
                    <a:ext uri="{FF2B5EF4-FFF2-40B4-BE49-F238E27FC236}">
                      <a16:creationId xmlns:a16="http://schemas.microsoft.com/office/drawing/2014/main" id="{5D52FAFA-A8E9-4E45-9E42-1D94B0D5F6F3}"/>
                    </a:ext>
                  </a:extLst>
                </p:cNvPr>
                <p:cNvSpPr/>
                <p:nvPr/>
              </p:nvSpPr>
              <p:spPr>
                <a:xfrm>
                  <a:off x="83828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7" name="Cube 196">
                  <a:extLst>
                    <a:ext uri="{FF2B5EF4-FFF2-40B4-BE49-F238E27FC236}">
                      <a16:creationId xmlns:a16="http://schemas.microsoft.com/office/drawing/2014/main" id="{0C0B6A06-BEC3-4710-B1E0-A5F4501C49C8}"/>
                    </a:ext>
                  </a:extLst>
                </p:cNvPr>
                <p:cNvSpPr/>
                <p:nvPr/>
              </p:nvSpPr>
              <p:spPr>
                <a:xfrm>
                  <a:off x="83828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8" name="Cube 197">
                  <a:extLst>
                    <a:ext uri="{FF2B5EF4-FFF2-40B4-BE49-F238E27FC236}">
                      <a16:creationId xmlns:a16="http://schemas.microsoft.com/office/drawing/2014/main" id="{16E07DF0-DECA-476F-B58B-8D530CEB4CF5}"/>
                    </a:ext>
                  </a:extLst>
                </p:cNvPr>
                <p:cNvSpPr/>
                <p:nvPr/>
              </p:nvSpPr>
              <p:spPr>
                <a:xfrm>
                  <a:off x="83828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1" name="Group 100">
                <a:extLst>
                  <a:ext uri="{FF2B5EF4-FFF2-40B4-BE49-F238E27FC236}">
                    <a16:creationId xmlns:a16="http://schemas.microsoft.com/office/drawing/2014/main" id="{7479B9B3-B358-4DC3-A3D0-C8A805B6AC00}"/>
                  </a:ext>
                </a:extLst>
              </p:cNvPr>
              <p:cNvGrpSpPr/>
              <p:nvPr/>
            </p:nvGrpSpPr>
            <p:grpSpPr>
              <a:xfrm>
                <a:off x="1085667" y="1"/>
                <a:ext cx="324000" cy="2512147"/>
                <a:chOff x="1085667" y="1"/>
                <a:chExt cx="324000" cy="2512147"/>
              </a:xfrm>
              <a:grpFill/>
            </p:grpSpPr>
            <p:sp>
              <p:nvSpPr>
                <p:cNvPr id="179" name="Cube 178">
                  <a:extLst>
                    <a:ext uri="{FF2B5EF4-FFF2-40B4-BE49-F238E27FC236}">
                      <a16:creationId xmlns:a16="http://schemas.microsoft.com/office/drawing/2014/main" id="{AE4828C2-C467-4863-A275-E8FC784E5565}"/>
                    </a:ext>
                  </a:extLst>
                </p:cNvPr>
                <p:cNvSpPr/>
                <p:nvPr/>
              </p:nvSpPr>
              <p:spPr>
                <a:xfrm>
                  <a:off x="108566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0" name="Cube 179">
                  <a:extLst>
                    <a:ext uri="{FF2B5EF4-FFF2-40B4-BE49-F238E27FC236}">
                      <a16:creationId xmlns:a16="http://schemas.microsoft.com/office/drawing/2014/main" id="{01503DCF-401D-4BEB-8666-EA0FCEE5CD84}"/>
                    </a:ext>
                  </a:extLst>
                </p:cNvPr>
                <p:cNvSpPr/>
                <p:nvPr/>
              </p:nvSpPr>
              <p:spPr>
                <a:xfrm>
                  <a:off x="108566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1" name="Cube 180">
                  <a:extLst>
                    <a:ext uri="{FF2B5EF4-FFF2-40B4-BE49-F238E27FC236}">
                      <a16:creationId xmlns:a16="http://schemas.microsoft.com/office/drawing/2014/main" id="{0E625CC5-F223-4B9E-9C4B-536A4BE726F8}"/>
                    </a:ext>
                  </a:extLst>
                </p:cNvPr>
                <p:cNvSpPr/>
                <p:nvPr/>
              </p:nvSpPr>
              <p:spPr>
                <a:xfrm>
                  <a:off x="108566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2" name="Cube 181">
                  <a:extLst>
                    <a:ext uri="{FF2B5EF4-FFF2-40B4-BE49-F238E27FC236}">
                      <a16:creationId xmlns:a16="http://schemas.microsoft.com/office/drawing/2014/main" id="{8CCAA7E9-62EB-43A8-A722-FCC57D7431E0}"/>
                    </a:ext>
                  </a:extLst>
                </p:cNvPr>
                <p:cNvSpPr/>
                <p:nvPr/>
              </p:nvSpPr>
              <p:spPr>
                <a:xfrm>
                  <a:off x="108566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3" name="Cube 182">
                  <a:extLst>
                    <a:ext uri="{FF2B5EF4-FFF2-40B4-BE49-F238E27FC236}">
                      <a16:creationId xmlns:a16="http://schemas.microsoft.com/office/drawing/2014/main" id="{6E1A9749-738E-48C0-A8E7-3502EFF44B79}"/>
                    </a:ext>
                  </a:extLst>
                </p:cNvPr>
                <p:cNvSpPr/>
                <p:nvPr/>
              </p:nvSpPr>
              <p:spPr>
                <a:xfrm>
                  <a:off x="108566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4" name="Cube 183">
                  <a:extLst>
                    <a:ext uri="{FF2B5EF4-FFF2-40B4-BE49-F238E27FC236}">
                      <a16:creationId xmlns:a16="http://schemas.microsoft.com/office/drawing/2014/main" id="{76F6AA69-C302-4BFF-9A04-456D5BC2C856}"/>
                    </a:ext>
                  </a:extLst>
                </p:cNvPr>
                <p:cNvSpPr/>
                <p:nvPr/>
              </p:nvSpPr>
              <p:spPr>
                <a:xfrm>
                  <a:off x="108566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5" name="Cube 184">
                  <a:extLst>
                    <a:ext uri="{FF2B5EF4-FFF2-40B4-BE49-F238E27FC236}">
                      <a16:creationId xmlns:a16="http://schemas.microsoft.com/office/drawing/2014/main" id="{6F6CA6C7-9DB9-4958-92C9-07E10FA0E4D0}"/>
                    </a:ext>
                  </a:extLst>
                </p:cNvPr>
                <p:cNvSpPr/>
                <p:nvPr/>
              </p:nvSpPr>
              <p:spPr>
                <a:xfrm>
                  <a:off x="108566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6" name="Cube 185">
                  <a:extLst>
                    <a:ext uri="{FF2B5EF4-FFF2-40B4-BE49-F238E27FC236}">
                      <a16:creationId xmlns:a16="http://schemas.microsoft.com/office/drawing/2014/main" id="{FB8C93A1-ECF7-4803-844D-4D1D05DB51D9}"/>
                    </a:ext>
                  </a:extLst>
                </p:cNvPr>
                <p:cNvSpPr/>
                <p:nvPr/>
              </p:nvSpPr>
              <p:spPr>
                <a:xfrm>
                  <a:off x="108566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7" name="Cube 186">
                  <a:extLst>
                    <a:ext uri="{FF2B5EF4-FFF2-40B4-BE49-F238E27FC236}">
                      <a16:creationId xmlns:a16="http://schemas.microsoft.com/office/drawing/2014/main" id="{261559C6-11CB-491E-916F-83611053FD2D}"/>
                    </a:ext>
                  </a:extLst>
                </p:cNvPr>
                <p:cNvSpPr/>
                <p:nvPr/>
              </p:nvSpPr>
              <p:spPr>
                <a:xfrm>
                  <a:off x="108566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8" name="Cube 187">
                  <a:extLst>
                    <a:ext uri="{FF2B5EF4-FFF2-40B4-BE49-F238E27FC236}">
                      <a16:creationId xmlns:a16="http://schemas.microsoft.com/office/drawing/2014/main" id="{EBC83B10-F3C0-4C16-B807-0B6C6348A4B3}"/>
                    </a:ext>
                  </a:extLst>
                </p:cNvPr>
                <p:cNvSpPr/>
                <p:nvPr/>
              </p:nvSpPr>
              <p:spPr>
                <a:xfrm>
                  <a:off x="108566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2" name="Group 101">
                <a:extLst>
                  <a:ext uri="{FF2B5EF4-FFF2-40B4-BE49-F238E27FC236}">
                    <a16:creationId xmlns:a16="http://schemas.microsoft.com/office/drawing/2014/main" id="{58C3C9CA-CDFC-4780-AB71-6FE57A83FF82}"/>
                  </a:ext>
                </a:extLst>
              </p:cNvPr>
              <p:cNvGrpSpPr/>
              <p:nvPr/>
            </p:nvGrpSpPr>
            <p:grpSpPr>
              <a:xfrm>
                <a:off x="1333053" y="1"/>
                <a:ext cx="324000" cy="2512147"/>
                <a:chOff x="1333053" y="1"/>
                <a:chExt cx="324000" cy="2512147"/>
              </a:xfrm>
              <a:grpFill/>
            </p:grpSpPr>
            <p:sp>
              <p:nvSpPr>
                <p:cNvPr id="169" name="Cube 168">
                  <a:extLst>
                    <a:ext uri="{FF2B5EF4-FFF2-40B4-BE49-F238E27FC236}">
                      <a16:creationId xmlns:a16="http://schemas.microsoft.com/office/drawing/2014/main" id="{B043F0EB-F291-4EE9-92A3-8880FA10242C}"/>
                    </a:ext>
                  </a:extLst>
                </p:cNvPr>
                <p:cNvSpPr/>
                <p:nvPr/>
              </p:nvSpPr>
              <p:spPr>
                <a:xfrm>
                  <a:off x="133305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0" name="Cube 169">
                  <a:extLst>
                    <a:ext uri="{FF2B5EF4-FFF2-40B4-BE49-F238E27FC236}">
                      <a16:creationId xmlns:a16="http://schemas.microsoft.com/office/drawing/2014/main" id="{E34F7545-A5FA-4446-BF63-2DE60F6C09BD}"/>
                    </a:ext>
                  </a:extLst>
                </p:cNvPr>
                <p:cNvSpPr/>
                <p:nvPr/>
              </p:nvSpPr>
              <p:spPr>
                <a:xfrm>
                  <a:off x="133305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1" name="Cube 170">
                  <a:extLst>
                    <a:ext uri="{FF2B5EF4-FFF2-40B4-BE49-F238E27FC236}">
                      <a16:creationId xmlns:a16="http://schemas.microsoft.com/office/drawing/2014/main" id="{BA283406-98A1-4E23-B036-89823A17CD7C}"/>
                    </a:ext>
                  </a:extLst>
                </p:cNvPr>
                <p:cNvSpPr/>
                <p:nvPr/>
              </p:nvSpPr>
              <p:spPr>
                <a:xfrm>
                  <a:off x="133305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2" name="Cube 171">
                  <a:extLst>
                    <a:ext uri="{FF2B5EF4-FFF2-40B4-BE49-F238E27FC236}">
                      <a16:creationId xmlns:a16="http://schemas.microsoft.com/office/drawing/2014/main" id="{93638253-E32A-4554-8CB2-EC10194CE0DB}"/>
                    </a:ext>
                  </a:extLst>
                </p:cNvPr>
                <p:cNvSpPr/>
                <p:nvPr/>
              </p:nvSpPr>
              <p:spPr>
                <a:xfrm>
                  <a:off x="133305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3" name="Cube 172">
                  <a:extLst>
                    <a:ext uri="{FF2B5EF4-FFF2-40B4-BE49-F238E27FC236}">
                      <a16:creationId xmlns:a16="http://schemas.microsoft.com/office/drawing/2014/main" id="{8B0F4CEB-7A2E-41EC-B340-DA89A4F5EE6C}"/>
                    </a:ext>
                  </a:extLst>
                </p:cNvPr>
                <p:cNvSpPr/>
                <p:nvPr/>
              </p:nvSpPr>
              <p:spPr>
                <a:xfrm>
                  <a:off x="133305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4" name="Cube 173">
                  <a:extLst>
                    <a:ext uri="{FF2B5EF4-FFF2-40B4-BE49-F238E27FC236}">
                      <a16:creationId xmlns:a16="http://schemas.microsoft.com/office/drawing/2014/main" id="{7A901C29-9C0D-411E-9A43-1770C456E02F}"/>
                    </a:ext>
                  </a:extLst>
                </p:cNvPr>
                <p:cNvSpPr/>
                <p:nvPr/>
              </p:nvSpPr>
              <p:spPr>
                <a:xfrm>
                  <a:off x="133305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5" name="Cube 174">
                  <a:extLst>
                    <a:ext uri="{FF2B5EF4-FFF2-40B4-BE49-F238E27FC236}">
                      <a16:creationId xmlns:a16="http://schemas.microsoft.com/office/drawing/2014/main" id="{4C7EB23C-8E9F-4741-9792-F95D0C339727}"/>
                    </a:ext>
                  </a:extLst>
                </p:cNvPr>
                <p:cNvSpPr/>
                <p:nvPr/>
              </p:nvSpPr>
              <p:spPr>
                <a:xfrm>
                  <a:off x="133305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6" name="Cube 175">
                  <a:extLst>
                    <a:ext uri="{FF2B5EF4-FFF2-40B4-BE49-F238E27FC236}">
                      <a16:creationId xmlns:a16="http://schemas.microsoft.com/office/drawing/2014/main" id="{1C7FB4CC-02D4-4C96-888F-8E79E74D1C1B}"/>
                    </a:ext>
                  </a:extLst>
                </p:cNvPr>
                <p:cNvSpPr/>
                <p:nvPr/>
              </p:nvSpPr>
              <p:spPr>
                <a:xfrm>
                  <a:off x="133305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7" name="Cube 176">
                  <a:extLst>
                    <a:ext uri="{FF2B5EF4-FFF2-40B4-BE49-F238E27FC236}">
                      <a16:creationId xmlns:a16="http://schemas.microsoft.com/office/drawing/2014/main" id="{5898415B-74A9-47E3-B0FE-E1959699D5A0}"/>
                    </a:ext>
                  </a:extLst>
                </p:cNvPr>
                <p:cNvSpPr/>
                <p:nvPr/>
              </p:nvSpPr>
              <p:spPr>
                <a:xfrm>
                  <a:off x="133305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8" name="Cube 177">
                  <a:extLst>
                    <a:ext uri="{FF2B5EF4-FFF2-40B4-BE49-F238E27FC236}">
                      <a16:creationId xmlns:a16="http://schemas.microsoft.com/office/drawing/2014/main" id="{3B71B691-5C7B-4380-9592-535EFAFBDECA}"/>
                    </a:ext>
                  </a:extLst>
                </p:cNvPr>
                <p:cNvSpPr/>
                <p:nvPr/>
              </p:nvSpPr>
              <p:spPr>
                <a:xfrm>
                  <a:off x="133305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3" name="Group 102">
                <a:extLst>
                  <a:ext uri="{FF2B5EF4-FFF2-40B4-BE49-F238E27FC236}">
                    <a16:creationId xmlns:a16="http://schemas.microsoft.com/office/drawing/2014/main" id="{E5862879-BB2D-47EA-8B30-F695EC91EB59}"/>
                  </a:ext>
                </a:extLst>
              </p:cNvPr>
              <p:cNvGrpSpPr/>
              <p:nvPr/>
            </p:nvGrpSpPr>
            <p:grpSpPr>
              <a:xfrm>
                <a:off x="1580439" y="1"/>
                <a:ext cx="324000" cy="2512147"/>
                <a:chOff x="1580439" y="1"/>
                <a:chExt cx="324000" cy="2512147"/>
              </a:xfrm>
              <a:grpFill/>
            </p:grpSpPr>
            <p:sp>
              <p:nvSpPr>
                <p:cNvPr id="159" name="Cube 158">
                  <a:extLst>
                    <a:ext uri="{FF2B5EF4-FFF2-40B4-BE49-F238E27FC236}">
                      <a16:creationId xmlns:a16="http://schemas.microsoft.com/office/drawing/2014/main" id="{B1D98A47-3761-41DC-A39D-7339CF58C18A}"/>
                    </a:ext>
                  </a:extLst>
                </p:cNvPr>
                <p:cNvSpPr/>
                <p:nvPr/>
              </p:nvSpPr>
              <p:spPr>
                <a:xfrm>
                  <a:off x="1580439"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0" name="Cube 159">
                  <a:extLst>
                    <a:ext uri="{FF2B5EF4-FFF2-40B4-BE49-F238E27FC236}">
                      <a16:creationId xmlns:a16="http://schemas.microsoft.com/office/drawing/2014/main" id="{C88B4CC4-FDF2-41B6-9E85-3A2D72AA6A60}"/>
                    </a:ext>
                  </a:extLst>
                </p:cNvPr>
                <p:cNvSpPr/>
                <p:nvPr/>
              </p:nvSpPr>
              <p:spPr>
                <a:xfrm>
                  <a:off x="1580439"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1" name="Cube 160">
                  <a:extLst>
                    <a:ext uri="{FF2B5EF4-FFF2-40B4-BE49-F238E27FC236}">
                      <a16:creationId xmlns:a16="http://schemas.microsoft.com/office/drawing/2014/main" id="{8C5BE028-5AE9-45C8-BD8F-106F9843C4CB}"/>
                    </a:ext>
                  </a:extLst>
                </p:cNvPr>
                <p:cNvSpPr/>
                <p:nvPr/>
              </p:nvSpPr>
              <p:spPr>
                <a:xfrm>
                  <a:off x="1580439"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2" name="Cube 161">
                  <a:extLst>
                    <a:ext uri="{FF2B5EF4-FFF2-40B4-BE49-F238E27FC236}">
                      <a16:creationId xmlns:a16="http://schemas.microsoft.com/office/drawing/2014/main" id="{C03525D6-80F2-4AAD-ABEE-C1DF8BAEBD71}"/>
                    </a:ext>
                  </a:extLst>
                </p:cNvPr>
                <p:cNvSpPr/>
                <p:nvPr/>
              </p:nvSpPr>
              <p:spPr>
                <a:xfrm>
                  <a:off x="1580439"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3" name="Cube 162">
                  <a:extLst>
                    <a:ext uri="{FF2B5EF4-FFF2-40B4-BE49-F238E27FC236}">
                      <a16:creationId xmlns:a16="http://schemas.microsoft.com/office/drawing/2014/main" id="{95C8E5E3-97A6-4461-90F2-ECA314F346D9}"/>
                    </a:ext>
                  </a:extLst>
                </p:cNvPr>
                <p:cNvSpPr/>
                <p:nvPr/>
              </p:nvSpPr>
              <p:spPr>
                <a:xfrm>
                  <a:off x="1580439"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4" name="Cube 163">
                  <a:extLst>
                    <a:ext uri="{FF2B5EF4-FFF2-40B4-BE49-F238E27FC236}">
                      <a16:creationId xmlns:a16="http://schemas.microsoft.com/office/drawing/2014/main" id="{62C964E5-9C43-4899-8597-0C97D903D1A4}"/>
                    </a:ext>
                  </a:extLst>
                </p:cNvPr>
                <p:cNvSpPr/>
                <p:nvPr/>
              </p:nvSpPr>
              <p:spPr>
                <a:xfrm>
                  <a:off x="1580439"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5" name="Cube 164">
                  <a:extLst>
                    <a:ext uri="{FF2B5EF4-FFF2-40B4-BE49-F238E27FC236}">
                      <a16:creationId xmlns:a16="http://schemas.microsoft.com/office/drawing/2014/main" id="{F82BEE3E-0D31-46E5-AF6B-1CC173A7DFA4}"/>
                    </a:ext>
                  </a:extLst>
                </p:cNvPr>
                <p:cNvSpPr/>
                <p:nvPr/>
              </p:nvSpPr>
              <p:spPr>
                <a:xfrm>
                  <a:off x="1580439"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6" name="Cube 165">
                  <a:extLst>
                    <a:ext uri="{FF2B5EF4-FFF2-40B4-BE49-F238E27FC236}">
                      <a16:creationId xmlns:a16="http://schemas.microsoft.com/office/drawing/2014/main" id="{88184AEE-EEE7-45A9-B215-713405F1A193}"/>
                    </a:ext>
                  </a:extLst>
                </p:cNvPr>
                <p:cNvSpPr/>
                <p:nvPr/>
              </p:nvSpPr>
              <p:spPr>
                <a:xfrm>
                  <a:off x="1580439"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7" name="Cube 166">
                  <a:extLst>
                    <a:ext uri="{FF2B5EF4-FFF2-40B4-BE49-F238E27FC236}">
                      <a16:creationId xmlns:a16="http://schemas.microsoft.com/office/drawing/2014/main" id="{1615F6BD-9D46-486B-B401-268AE3CF2862}"/>
                    </a:ext>
                  </a:extLst>
                </p:cNvPr>
                <p:cNvSpPr/>
                <p:nvPr/>
              </p:nvSpPr>
              <p:spPr>
                <a:xfrm>
                  <a:off x="1580439"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8" name="Cube 167">
                  <a:extLst>
                    <a:ext uri="{FF2B5EF4-FFF2-40B4-BE49-F238E27FC236}">
                      <a16:creationId xmlns:a16="http://schemas.microsoft.com/office/drawing/2014/main" id="{9502EFB9-1DA5-488F-9AEE-454FFD8AA30C}"/>
                    </a:ext>
                  </a:extLst>
                </p:cNvPr>
                <p:cNvSpPr/>
                <p:nvPr/>
              </p:nvSpPr>
              <p:spPr>
                <a:xfrm>
                  <a:off x="1580439"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4" name="Group 103">
                <a:extLst>
                  <a:ext uri="{FF2B5EF4-FFF2-40B4-BE49-F238E27FC236}">
                    <a16:creationId xmlns:a16="http://schemas.microsoft.com/office/drawing/2014/main" id="{E7BB400A-98D8-4B57-A3B7-7172DD1B65EE}"/>
                  </a:ext>
                </a:extLst>
              </p:cNvPr>
              <p:cNvGrpSpPr/>
              <p:nvPr/>
            </p:nvGrpSpPr>
            <p:grpSpPr>
              <a:xfrm>
                <a:off x="1827825" y="1"/>
                <a:ext cx="324000" cy="2512147"/>
                <a:chOff x="1827825" y="1"/>
                <a:chExt cx="324000" cy="2512147"/>
              </a:xfrm>
              <a:grpFill/>
            </p:grpSpPr>
            <p:sp>
              <p:nvSpPr>
                <p:cNvPr id="149" name="Cube 148">
                  <a:extLst>
                    <a:ext uri="{FF2B5EF4-FFF2-40B4-BE49-F238E27FC236}">
                      <a16:creationId xmlns:a16="http://schemas.microsoft.com/office/drawing/2014/main" id="{0893A936-6533-447E-9500-58B2F1370F57}"/>
                    </a:ext>
                  </a:extLst>
                </p:cNvPr>
                <p:cNvSpPr/>
                <p:nvPr/>
              </p:nvSpPr>
              <p:spPr>
                <a:xfrm>
                  <a:off x="182782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0" name="Cube 149">
                  <a:extLst>
                    <a:ext uri="{FF2B5EF4-FFF2-40B4-BE49-F238E27FC236}">
                      <a16:creationId xmlns:a16="http://schemas.microsoft.com/office/drawing/2014/main" id="{F059D30B-0CEA-4A8C-9A91-EECF5AB8CF9E}"/>
                    </a:ext>
                  </a:extLst>
                </p:cNvPr>
                <p:cNvSpPr/>
                <p:nvPr/>
              </p:nvSpPr>
              <p:spPr>
                <a:xfrm>
                  <a:off x="182782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1" name="Cube 150">
                  <a:extLst>
                    <a:ext uri="{FF2B5EF4-FFF2-40B4-BE49-F238E27FC236}">
                      <a16:creationId xmlns:a16="http://schemas.microsoft.com/office/drawing/2014/main" id="{DD93C370-059B-4ACB-8F32-899678914689}"/>
                    </a:ext>
                  </a:extLst>
                </p:cNvPr>
                <p:cNvSpPr/>
                <p:nvPr/>
              </p:nvSpPr>
              <p:spPr>
                <a:xfrm>
                  <a:off x="182782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2" name="Cube 151">
                  <a:extLst>
                    <a:ext uri="{FF2B5EF4-FFF2-40B4-BE49-F238E27FC236}">
                      <a16:creationId xmlns:a16="http://schemas.microsoft.com/office/drawing/2014/main" id="{CE106B7C-5A38-4B70-9220-A924C455BD74}"/>
                    </a:ext>
                  </a:extLst>
                </p:cNvPr>
                <p:cNvSpPr/>
                <p:nvPr/>
              </p:nvSpPr>
              <p:spPr>
                <a:xfrm>
                  <a:off x="182782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3" name="Cube 152">
                  <a:extLst>
                    <a:ext uri="{FF2B5EF4-FFF2-40B4-BE49-F238E27FC236}">
                      <a16:creationId xmlns:a16="http://schemas.microsoft.com/office/drawing/2014/main" id="{E8C69867-A392-4BD3-9E85-DE1515DD4D8B}"/>
                    </a:ext>
                  </a:extLst>
                </p:cNvPr>
                <p:cNvSpPr/>
                <p:nvPr/>
              </p:nvSpPr>
              <p:spPr>
                <a:xfrm>
                  <a:off x="182782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4" name="Cube 153">
                  <a:extLst>
                    <a:ext uri="{FF2B5EF4-FFF2-40B4-BE49-F238E27FC236}">
                      <a16:creationId xmlns:a16="http://schemas.microsoft.com/office/drawing/2014/main" id="{7F49BA7C-6CEC-4E24-BFFC-B0C4C28FCBA5}"/>
                    </a:ext>
                  </a:extLst>
                </p:cNvPr>
                <p:cNvSpPr/>
                <p:nvPr/>
              </p:nvSpPr>
              <p:spPr>
                <a:xfrm>
                  <a:off x="182782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5" name="Cube 154">
                  <a:extLst>
                    <a:ext uri="{FF2B5EF4-FFF2-40B4-BE49-F238E27FC236}">
                      <a16:creationId xmlns:a16="http://schemas.microsoft.com/office/drawing/2014/main" id="{8C343AF7-4615-439B-B790-F88C189B2F6E}"/>
                    </a:ext>
                  </a:extLst>
                </p:cNvPr>
                <p:cNvSpPr/>
                <p:nvPr/>
              </p:nvSpPr>
              <p:spPr>
                <a:xfrm>
                  <a:off x="182782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6" name="Cube 155">
                  <a:extLst>
                    <a:ext uri="{FF2B5EF4-FFF2-40B4-BE49-F238E27FC236}">
                      <a16:creationId xmlns:a16="http://schemas.microsoft.com/office/drawing/2014/main" id="{B3E46871-CCF0-4F20-A54A-324469592730}"/>
                    </a:ext>
                  </a:extLst>
                </p:cNvPr>
                <p:cNvSpPr/>
                <p:nvPr/>
              </p:nvSpPr>
              <p:spPr>
                <a:xfrm>
                  <a:off x="182782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7" name="Cube 156">
                  <a:extLst>
                    <a:ext uri="{FF2B5EF4-FFF2-40B4-BE49-F238E27FC236}">
                      <a16:creationId xmlns:a16="http://schemas.microsoft.com/office/drawing/2014/main" id="{BB229E6F-2420-4EFA-A805-B809B4647DED}"/>
                    </a:ext>
                  </a:extLst>
                </p:cNvPr>
                <p:cNvSpPr/>
                <p:nvPr/>
              </p:nvSpPr>
              <p:spPr>
                <a:xfrm>
                  <a:off x="182782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8" name="Cube 157">
                  <a:extLst>
                    <a:ext uri="{FF2B5EF4-FFF2-40B4-BE49-F238E27FC236}">
                      <a16:creationId xmlns:a16="http://schemas.microsoft.com/office/drawing/2014/main" id="{BE913BF0-6E07-4CFC-BA96-2FA03B641CA9}"/>
                    </a:ext>
                  </a:extLst>
                </p:cNvPr>
                <p:cNvSpPr/>
                <p:nvPr/>
              </p:nvSpPr>
              <p:spPr>
                <a:xfrm>
                  <a:off x="182782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5" name="Group 104">
                <a:extLst>
                  <a:ext uri="{FF2B5EF4-FFF2-40B4-BE49-F238E27FC236}">
                    <a16:creationId xmlns:a16="http://schemas.microsoft.com/office/drawing/2014/main" id="{B27780BC-85BA-4AD6-B64F-7AA58DDC90B2}"/>
                  </a:ext>
                </a:extLst>
              </p:cNvPr>
              <p:cNvGrpSpPr/>
              <p:nvPr/>
            </p:nvGrpSpPr>
            <p:grpSpPr>
              <a:xfrm>
                <a:off x="2075211" y="1"/>
                <a:ext cx="324000" cy="2512147"/>
                <a:chOff x="2075211" y="1"/>
                <a:chExt cx="324000" cy="2512147"/>
              </a:xfrm>
              <a:grpFill/>
            </p:grpSpPr>
            <p:sp>
              <p:nvSpPr>
                <p:cNvPr id="139" name="Cube 138">
                  <a:extLst>
                    <a:ext uri="{FF2B5EF4-FFF2-40B4-BE49-F238E27FC236}">
                      <a16:creationId xmlns:a16="http://schemas.microsoft.com/office/drawing/2014/main" id="{86DC3C09-523E-49DE-83D1-C27B7BA22201}"/>
                    </a:ext>
                  </a:extLst>
                </p:cNvPr>
                <p:cNvSpPr/>
                <p:nvPr/>
              </p:nvSpPr>
              <p:spPr>
                <a:xfrm>
                  <a:off x="207521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0" name="Cube 139">
                  <a:extLst>
                    <a:ext uri="{FF2B5EF4-FFF2-40B4-BE49-F238E27FC236}">
                      <a16:creationId xmlns:a16="http://schemas.microsoft.com/office/drawing/2014/main" id="{CD5A26A3-F011-4C89-9C1E-0318D96501EF}"/>
                    </a:ext>
                  </a:extLst>
                </p:cNvPr>
                <p:cNvSpPr/>
                <p:nvPr/>
              </p:nvSpPr>
              <p:spPr>
                <a:xfrm>
                  <a:off x="207521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1" name="Cube 140">
                  <a:extLst>
                    <a:ext uri="{FF2B5EF4-FFF2-40B4-BE49-F238E27FC236}">
                      <a16:creationId xmlns:a16="http://schemas.microsoft.com/office/drawing/2014/main" id="{F8E2F3CB-57C0-45CB-9A8E-1735C6911B4A}"/>
                    </a:ext>
                  </a:extLst>
                </p:cNvPr>
                <p:cNvSpPr/>
                <p:nvPr/>
              </p:nvSpPr>
              <p:spPr>
                <a:xfrm>
                  <a:off x="207521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2" name="Cube 141">
                  <a:extLst>
                    <a:ext uri="{FF2B5EF4-FFF2-40B4-BE49-F238E27FC236}">
                      <a16:creationId xmlns:a16="http://schemas.microsoft.com/office/drawing/2014/main" id="{3CB743A8-CF6C-47BA-8D1C-2BE499D0F277}"/>
                    </a:ext>
                  </a:extLst>
                </p:cNvPr>
                <p:cNvSpPr/>
                <p:nvPr/>
              </p:nvSpPr>
              <p:spPr>
                <a:xfrm>
                  <a:off x="207521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3" name="Cube 142">
                  <a:extLst>
                    <a:ext uri="{FF2B5EF4-FFF2-40B4-BE49-F238E27FC236}">
                      <a16:creationId xmlns:a16="http://schemas.microsoft.com/office/drawing/2014/main" id="{056FAA24-2608-466B-A9D1-63A2C26C34A2}"/>
                    </a:ext>
                  </a:extLst>
                </p:cNvPr>
                <p:cNvSpPr/>
                <p:nvPr/>
              </p:nvSpPr>
              <p:spPr>
                <a:xfrm>
                  <a:off x="207521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4" name="Cube 143">
                  <a:extLst>
                    <a:ext uri="{FF2B5EF4-FFF2-40B4-BE49-F238E27FC236}">
                      <a16:creationId xmlns:a16="http://schemas.microsoft.com/office/drawing/2014/main" id="{4F73B586-CDF6-4FFD-BF2D-A01595786B8C}"/>
                    </a:ext>
                  </a:extLst>
                </p:cNvPr>
                <p:cNvSpPr/>
                <p:nvPr/>
              </p:nvSpPr>
              <p:spPr>
                <a:xfrm>
                  <a:off x="207521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5" name="Cube 144">
                  <a:extLst>
                    <a:ext uri="{FF2B5EF4-FFF2-40B4-BE49-F238E27FC236}">
                      <a16:creationId xmlns:a16="http://schemas.microsoft.com/office/drawing/2014/main" id="{6C696E1A-B69F-46BC-A84E-061FB9B94F4C}"/>
                    </a:ext>
                  </a:extLst>
                </p:cNvPr>
                <p:cNvSpPr/>
                <p:nvPr/>
              </p:nvSpPr>
              <p:spPr>
                <a:xfrm>
                  <a:off x="207521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6" name="Cube 145">
                  <a:extLst>
                    <a:ext uri="{FF2B5EF4-FFF2-40B4-BE49-F238E27FC236}">
                      <a16:creationId xmlns:a16="http://schemas.microsoft.com/office/drawing/2014/main" id="{D2B44F8B-EB7F-415A-B69E-909607115326}"/>
                    </a:ext>
                  </a:extLst>
                </p:cNvPr>
                <p:cNvSpPr/>
                <p:nvPr/>
              </p:nvSpPr>
              <p:spPr>
                <a:xfrm>
                  <a:off x="207521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7" name="Cube 146">
                  <a:extLst>
                    <a:ext uri="{FF2B5EF4-FFF2-40B4-BE49-F238E27FC236}">
                      <a16:creationId xmlns:a16="http://schemas.microsoft.com/office/drawing/2014/main" id="{80DEF8E3-5ECB-483F-B64D-E20334278919}"/>
                    </a:ext>
                  </a:extLst>
                </p:cNvPr>
                <p:cNvSpPr/>
                <p:nvPr/>
              </p:nvSpPr>
              <p:spPr>
                <a:xfrm>
                  <a:off x="207521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8" name="Cube 147">
                  <a:extLst>
                    <a:ext uri="{FF2B5EF4-FFF2-40B4-BE49-F238E27FC236}">
                      <a16:creationId xmlns:a16="http://schemas.microsoft.com/office/drawing/2014/main" id="{4A414A76-E703-4686-8CCA-52A0120200B0}"/>
                    </a:ext>
                  </a:extLst>
                </p:cNvPr>
                <p:cNvSpPr/>
                <p:nvPr/>
              </p:nvSpPr>
              <p:spPr>
                <a:xfrm>
                  <a:off x="207521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6" name="Group 105">
                <a:extLst>
                  <a:ext uri="{FF2B5EF4-FFF2-40B4-BE49-F238E27FC236}">
                    <a16:creationId xmlns:a16="http://schemas.microsoft.com/office/drawing/2014/main" id="{FC8EC909-757E-4FD9-81DF-6FBC3A2D7CCE}"/>
                  </a:ext>
                </a:extLst>
              </p:cNvPr>
              <p:cNvGrpSpPr/>
              <p:nvPr/>
            </p:nvGrpSpPr>
            <p:grpSpPr>
              <a:xfrm>
                <a:off x="2322597" y="1"/>
                <a:ext cx="324000" cy="2512147"/>
                <a:chOff x="2322597" y="1"/>
                <a:chExt cx="324000" cy="2512147"/>
              </a:xfrm>
              <a:grpFill/>
            </p:grpSpPr>
            <p:sp>
              <p:nvSpPr>
                <p:cNvPr id="129" name="Cube 128">
                  <a:extLst>
                    <a:ext uri="{FF2B5EF4-FFF2-40B4-BE49-F238E27FC236}">
                      <a16:creationId xmlns:a16="http://schemas.microsoft.com/office/drawing/2014/main" id="{0C8CB6FC-88F7-467F-929C-A1212D36471B}"/>
                    </a:ext>
                  </a:extLst>
                </p:cNvPr>
                <p:cNvSpPr/>
                <p:nvPr/>
              </p:nvSpPr>
              <p:spPr>
                <a:xfrm>
                  <a:off x="232259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0" name="Cube 129">
                  <a:extLst>
                    <a:ext uri="{FF2B5EF4-FFF2-40B4-BE49-F238E27FC236}">
                      <a16:creationId xmlns:a16="http://schemas.microsoft.com/office/drawing/2014/main" id="{8D15AAF3-CDE1-4D6C-9342-32D08744F26E}"/>
                    </a:ext>
                  </a:extLst>
                </p:cNvPr>
                <p:cNvSpPr/>
                <p:nvPr/>
              </p:nvSpPr>
              <p:spPr>
                <a:xfrm>
                  <a:off x="232259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1" name="Cube 130">
                  <a:extLst>
                    <a:ext uri="{FF2B5EF4-FFF2-40B4-BE49-F238E27FC236}">
                      <a16:creationId xmlns:a16="http://schemas.microsoft.com/office/drawing/2014/main" id="{341CA1F4-2B9B-4BA6-BE94-724B8B200598}"/>
                    </a:ext>
                  </a:extLst>
                </p:cNvPr>
                <p:cNvSpPr/>
                <p:nvPr/>
              </p:nvSpPr>
              <p:spPr>
                <a:xfrm>
                  <a:off x="232259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2" name="Cube 131">
                  <a:extLst>
                    <a:ext uri="{FF2B5EF4-FFF2-40B4-BE49-F238E27FC236}">
                      <a16:creationId xmlns:a16="http://schemas.microsoft.com/office/drawing/2014/main" id="{4AFCC6E2-4EFA-441E-BE8F-EA31AF7B6F20}"/>
                    </a:ext>
                  </a:extLst>
                </p:cNvPr>
                <p:cNvSpPr/>
                <p:nvPr/>
              </p:nvSpPr>
              <p:spPr>
                <a:xfrm>
                  <a:off x="232259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3" name="Cube 132">
                  <a:extLst>
                    <a:ext uri="{FF2B5EF4-FFF2-40B4-BE49-F238E27FC236}">
                      <a16:creationId xmlns:a16="http://schemas.microsoft.com/office/drawing/2014/main" id="{22AA7AC1-5DE4-463A-952D-5AF04D4BF12C}"/>
                    </a:ext>
                  </a:extLst>
                </p:cNvPr>
                <p:cNvSpPr/>
                <p:nvPr/>
              </p:nvSpPr>
              <p:spPr>
                <a:xfrm>
                  <a:off x="232259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4" name="Cube 133">
                  <a:extLst>
                    <a:ext uri="{FF2B5EF4-FFF2-40B4-BE49-F238E27FC236}">
                      <a16:creationId xmlns:a16="http://schemas.microsoft.com/office/drawing/2014/main" id="{7199739E-93BA-4347-9C23-11105CE30236}"/>
                    </a:ext>
                  </a:extLst>
                </p:cNvPr>
                <p:cNvSpPr/>
                <p:nvPr/>
              </p:nvSpPr>
              <p:spPr>
                <a:xfrm>
                  <a:off x="232259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5" name="Cube 134">
                  <a:extLst>
                    <a:ext uri="{FF2B5EF4-FFF2-40B4-BE49-F238E27FC236}">
                      <a16:creationId xmlns:a16="http://schemas.microsoft.com/office/drawing/2014/main" id="{A99BFD92-8958-446D-B46F-9EF6EFCF5A06}"/>
                    </a:ext>
                  </a:extLst>
                </p:cNvPr>
                <p:cNvSpPr/>
                <p:nvPr/>
              </p:nvSpPr>
              <p:spPr>
                <a:xfrm>
                  <a:off x="232259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6" name="Cube 135">
                  <a:extLst>
                    <a:ext uri="{FF2B5EF4-FFF2-40B4-BE49-F238E27FC236}">
                      <a16:creationId xmlns:a16="http://schemas.microsoft.com/office/drawing/2014/main" id="{1C07E3F2-60B1-484D-A824-11DFD0B47C30}"/>
                    </a:ext>
                  </a:extLst>
                </p:cNvPr>
                <p:cNvSpPr/>
                <p:nvPr/>
              </p:nvSpPr>
              <p:spPr>
                <a:xfrm>
                  <a:off x="232259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7" name="Cube 136">
                  <a:extLst>
                    <a:ext uri="{FF2B5EF4-FFF2-40B4-BE49-F238E27FC236}">
                      <a16:creationId xmlns:a16="http://schemas.microsoft.com/office/drawing/2014/main" id="{EB4C9FA5-9AF8-40EB-B283-620B35201B90}"/>
                    </a:ext>
                  </a:extLst>
                </p:cNvPr>
                <p:cNvSpPr/>
                <p:nvPr/>
              </p:nvSpPr>
              <p:spPr>
                <a:xfrm>
                  <a:off x="232259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8" name="Cube 137">
                  <a:extLst>
                    <a:ext uri="{FF2B5EF4-FFF2-40B4-BE49-F238E27FC236}">
                      <a16:creationId xmlns:a16="http://schemas.microsoft.com/office/drawing/2014/main" id="{CFC9E062-B54E-4A4C-A5FB-778C52BFE8B7}"/>
                    </a:ext>
                  </a:extLst>
                </p:cNvPr>
                <p:cNvSpPr/>
                <p:nvPr/>
              </p:nvSpPr>
              <p:spPr>
                <a:xfrm>
                  <a:off x="232259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7" name="Group 106">
                <a:extLst>
                  <a:ext uri="{FF2B5EF4-FFF2-40B4-BE49-F238E27FC236}">
                    <a16:creationId xmlns:a16="http://schemas.microsoft.com/office/drawing/2014/main" id="{E938014A-5B0A-4C66-B203-C5B422E4FC8E}"/>
                  </a:ext>
                </a:extLst>
              </p:cNvPr>
              <p:cNvGrpSpPr/>
              <p:nvPr/>
            </p:nvGrpSpPr>
            <p:grpSpPr>
              <a:xfrm>
                <a:off x="2569983" y="1"/>
                <a:ext cx="324000" cy="2512147"/>
                <a:chOff x="2569983" y="1"/>
                <a:chExt cx="324000" cy="2512147"/>
              </a:xfrm>
              <a:grpFill/>
            </p:grpSpPr>
            <p:sp>
              <p:nvSpPr>
                <p:cNvPr id="119" name="Cube 118">
                  <a:extLst>
                    <a:ext uri="{FF2B5EF4-FFF2-40B4-BE49-F238E27FC236}">
                      <a16:creationId xmlns:a16="http://schemas.microsoft.com/office/drawing/2014/main" id="{9EC1C514-8526-4925-A6F8-BD19B3952CAD}"/>
                    </a:ext>
                  </a:extLst>
                </p:cNvPr>
                <p:cNvSpPr/>
                <p:nvPr/>
              </p:nvSpPr>
              <p:spPr>
                <a:xfrm>
                  <a:off x="256998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0" name="Cube 119">
                  <a:extLst>
                    <a:ext uri="{FF2B5EF4-FFF2-40B4-BE49-F238E27FC236}">
                      <a16:creationId xmlns:a16="http://schemas.microsoft.com/office/drawing/2014/main" id="{F19A2020-8660-4AC0-8479-E1DA3287BE59}"/>
                    </a:ext>
                  </a:extLst>
                </p:cNvPr>
                <p:cNvSpPr/>
                <p:nvPr/>
              </p:nvSpPr>
              <p:spPr>
                <a:xfrm>
                  <a:off x="256998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1" name="Cube 120">
                  <a:extLst>
                    <a:ext uri="{FF2B5EF4-FFF2-40B4-BE49-F238E27FC236}">
                      <a16:creationId xmlns:a16="http://schemas.microsoft.com/office/drawing/2014/main" id="{C43C9884-23EE-482B-B934-E60E59862D92}"/>
                    </a:ext>
                  </a:extLst>
                </p:cNvPr>
                <p:cNvSpPr/>
                <p:nvPr/>
              </p:nvSpPr>
              <p:spPr>
                <a:xfrm>
                  <a:off x="256998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2" name="Cube 121">
                  <a:extLst>
                    <a:ext uri="{FF2B5EF4-FFF2-40B4-BE49-F238E27FC236}">
                      <a16:creationId xmlns:a16="http://schemas.microsoft.com/office/drawing/2014/main" id="{8FE3CB1D-2647-4F0E-A3C2-4685936C3833}"/>
                    </a:ext>
                  </a:extLst>
                </p:cNvPr>
                <p:cNvSpPr/>
                <p:nvPr/>
              </p:nvSpPr>
              <p:spPr>
                <a:xfrm>
                  <a:off x="256998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3" name="Cube 122">
                  <a:extLst>
                    <a:ext uri="{FF2B5EF4-FFF2-40B4-BE49-F238E27FC236}">
                      <a16:creationId xmlns:a16="http://schemas.microsoft.com/office/drawing/2014/main" id="{F6147158-B89E-475B-9E11-15A5590AB586}"/>
                    </a:ext>
                  </a:extLst>
                </p:cNvPr>
                <p:cNvSpPr/>
                <p:nvPr/>
              </p:nvSpPr>
              <p:spPr>
                <a:xfrm>
                  <a:off x="256998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4" name="Cube 123">
                  <a:extLst>
                    <a:ext uri="{FF2B5EF4-FFF2-40B4-BE49-F238E27FC236}">
                      <a16:creationId xmlns:a16="http://schemas.microsoft.com/office/drawing/2014/main" id="{239C2916-7F85-4BE7-A3DE-169F2B35011C}"/>
                    </a:ext>
                  </a:extLst>
                </p:cNvPr>
                <p:cNvSpPr/>
                <p:nvPr/>
              </p:nvSpPr>
              <p:spPr>
                <a:xfrm>
                  <a:off x="256998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5" name="Cube 124">
                  <a:extLst>
                    <a:ext uri="{FF2B5EF4-FFF2-40B4-BE49-F238E27FC236}">
                      <a16:creationId xmlns:a16="http://schemas.microsoft.com/office/drawing/2014/main" id="{94C2FB32-2C08-4D07-ADA7-1E7FA17DC83C}"/>
                    </a:ext>
                  </a:extLst>
                </p:cNvPr>
                <p:cNvSpPr/>
                <p:nvPr/>
              </p:nvSpPr>
              <p:spPr>
                <a:xfrm>
                  <a:off x="256998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6" name="Cube 125">
                  <a:extLst>
                    <a:ext uri="{FF2B5EF4-FFF2-40B4-BE49-F238E27FC236}">
                      <a16:creationId xmlns:a16="http://schemas.microsoft.com/office/drawing/2014/main" id="{A44A8037-62DF-40ED-AB1F-618C6F0BFDE0}"/>
                    </a:ext>
                  </a:extLst>
                </p:cNvPr>
                <p:cNvSpPr/>
                <p:nvPr/>
              </p:nvSpPr>
              <p:spPr>
                <a:xfrm>
                  <a:off x="256998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7" name="Cube 126">
                  <a:extLst>
                    <a:ext uri="{FF2B5EF4-FFF2-40B4-BE49-F238E27FC236}">
                      <a16:creationId xmlns:a16="http://schemas.microsoft.com/office/drawing/2014/main" id="{FAC2670B-90EF-4BC1-95E7-54561EECBD28}"/>
                    </a:ext>
                  </a:extLst>
                </p:cNvPr>
                <p:cNvSpPr/>
                <p:nvPr/>
              </p:nvSpPr>
              <p:spPr>
                <a:xfrm>
                  <a:off x="256998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8" name="Cube 127">
                  <a:extLst>
                    <a:ext uri="{FF2B5EF4-FFF2-40B4-BE49-F238E27FC236}">
                      <a16:creationId xmlns:a16="http://schemas.microsoft.com/office/drawing/2014/main" id="{942DC73F-E6A8-4847-AAE7-6E1806C3809B}"/>
                    </a:ext>
                  </a:extLst>
                </p:cNvPr>
                <p:cNvSpPr/>
                <p:nvPr/>
              </p:nvSpPr>
              <p:spPr>
                <a:xfrm>
                  <a:off x="256998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8" name="Group 107">
                <a:extLst>
                  <a:ext uri="{FF2B5EF4-FFF2-40B4-BE49-F238E27FC236}">
                    <a16:creationId xmlns:a16="http://schemas.microsoft.com/office/drawing/2014/main" id="{2ABBB99C-35EB-403A-90EF-77B4B9E4242E}"/>
                  </a:ext>
                </a:extLst>
              </p:cNvPr>
              <p:cNvGrpSpPr/>
              <p:nvPr/>
            </p:nvGrpSpPr>
            <p:grpSpPr>
              <a:xfrm>
                <a:off x="2817368" y="1"/>
                <a:ext cx="324000" cy="2512147"/>
                <a:chOff x="2817368" y="1"/>
                <a:chExt cx="324000" cy="2512147"/>
              </a:xfrm>
              <a:grpFill/>
            </p:grpSpPr>
            <p:sp>
              <p:nvSpPr>
                <p:cNvPr id="109" name="Cube 108">
                  <a:extLst>
                    <a:ext uri="{FF2B5EF4-FFF2-40B4-BE49-F238E27FC236}">
                      <a16:creationId xmlns:a16="http://schemas.microsoft.com/office/drawing/2014/main" id="{3FA0ED51-95B0-4326-88EB-CE2ADFEF2D15}"/>
                    </a:ext>
                  </a:extLst>
                </p:cNvPr>
                <p:cNvSpPr/>
                <p:nvPr/>
              </p:nvSpPr>
              <p:spPr>
                <a:xfrm>
                  <a:off x="2817368"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0" name="Cube 109">
                  <a:extLst>
                    <a:ext uri="{FF2B5EF4-FFF2-40B4-BE49-F238E27FC236}">
                      <a16:creationId xmlns:a16="http://schemas.microsoft.com/office/drawing/2014/main" id="{57AC848F-0425-4CD8-84E5-254CAE9C4B4C}"/>
                    </a:ext>
                  </a:extLst>
                </p:cNvPr>
                <p:cNvSpPr/>
                <p:nvPr/>
              </p:nvSpPr>
              <p:spPr>
                <a:xfrm>
                  <a:off x="2817368"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1" name="Cube 110">
                  <a:extLst>
                    <a:ext uri="{FF2B5EF4-FFF2-40B4-BE49-F238E27FC236}">
                      <a16:creationId xmlns:a16="http://schemas.microsoft.com/office/drawing/2014/main" id="{3C54F4E0-1E4E-4821-AE03-88DA01228479}"/>
                    </a:ext>
                  </a:extLst>
                </p:cNvPr>
                <p:cNvSpPr/>
                <p:nvPr/>
              </p:nvSpPr>
              <p:spPr>
                <a:xfrm>
                  <a:off x="2817368"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2" name="Cube 111">
                  <a:extLst>
                    <a:ext uri="{FF2B5EF4-FFF2-40B4-BE49-F238E27FC236}">
                      <a16:creationId xmlns:a16="http://schemas.microsoft.com/office/drawing/2014/main" id="{AF220940-5CE8-40AA-B670-C7DDF50CAA0B}"/>
                    </a:ext>
                  </a:extLst>
                </p:cNvPr>
                <p:cNvSpPr/>
                <p:nvPr/>
              </p:nvSpPr>
              <p:spPr>
                <a:xfrm>
                  <a:off x="2817368"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3" name="Cube 112">
                  <a:extLst>
                    <a:ext uri="{FF2B5EF4-FFF2-40B4-BE49-F238E27FC236}">
                      <a16:creationId xmlns:a16="http://schemas.microsoft.com/office/drawing/2014/main" id="{C0D4E601-6063-461C-B0F0-444D779CED1F}"/>
                    </a:ext>
                  </a:extLst>
                </p:cNvPr>
                <p:cNvSpPr/>
                <p:nvPr/>
              </p:nvSpPr>
              <p:spPr>
                <a:xfrm>
                  <a:off x="2817368"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4" name="Cube 113">
                  <a:extLst>
                    <a:ext uri="{FF2B5EF4-FFF2-40B4-BE49-F238E27FC236}">
                      <a16:creationId xmlns:a16="http://schemas.microsoft.com/office/drawing/2014/main" id="{FC612943-94DD-4527-8D50-C44C1EF685CA}"/>
                    </a:ext>
                  </a:extLst>
                </p:cNvPr>
                <p:cNvSpPr/>
                <p:nvPr/>
              </p:nvSpPr>
              <p:spPr>
                <a:xfrm>
                  <a:off x="2817368"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5" name="Cube 114">
                  <a:extLst>
                    <a:ext uri="{FF2B5EF4-FFF2-40B4-BE49-F238E27FC236}">
                      <a16:creationId xmlns:a16="http://schemas.microsoft.com/office/drawing/2014/main" id="{DA9A0AB8-02EC-4DFD-9C9E-025FE37BC597}"/>
                    </a:ext>
                  </a:extLst>
                </p:cNvPr>
                <p:cNvSpPr/>
                <p:nvPr/>
              </p:nvSpPr>
              <p:spPr>
                <a:xfrm>
                  <a:off x="2817368"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6" name="Cube 115">
                  <a:extLst>
                    <a:ext uri="{FF2B5EF4-FFF2-40B4-BE49-F238E27FC236}">
                      <a16:creationId xmlns:a16="http://schemas.microsoft.com/office/drawing/2014/main" id="{4D36C7B4-E3E3-4A5B-912F-D396CCFF35CB}"/>
                    </a:ext>
                  </a:extLst>
                </p:cNvPr>
                <p:cNvSpPr/>
                <p:nvPr/>
              </p:nvSpPr>
              <p:spPr>
                <a:xfrm>
                  <a:off x="2817368"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7" name="Cube 116">
                  <a:extLst>
                    <a:ext uri="{FF2B5EF4-FFF2-40B4-BE49-F238E27FC236}">
                      <a16:creationId xmlns:a16="http://schemas.microsoft.com/office/drawing/2014/main" id="{05CAEB63-D48B-4CA5-9119-877ED21F996D}"/>
                    </a:ext>
                  </a:extLst>
                </p:cNvPr>
                <p:cNvSpPr/>
                <p:nvPr/>
              </p:nvSpPr>
              <p:spPr>
                <a:xfrm>
                  <a:off x="2817368"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8" name="Cube 117">
                  <a:extLst>
                    <a:ext uri="{FF2B5EF4-FFF2-40B4-BE49-F238E27FC236}">
                      <a16:creationId xmlns:a16="http://schemas.microsoft.com/office/drawing/2014/main" id="{AC9ACA64-0DB0-4004-BAC4-9675BC7CB845}"/>
                    </a:ext>
                  </a:extLst>
                </p:cNvPr>
                <p:cNvSpPr/>
                <p:nvPr/>
              </p:nvSpPr>
              <p:spPr>
                <a:xfrm>
                  <a:off x="2817368"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grpSp>
          <p:nvGrpSpPr>
            <p:cNvPr id="74" name="Group 73">
              <a:extLst>
                <a:ext uri="{FF2B5EF4-FFF2-40B4-BE49-F238E27FC236}">
                  <a16:creationId xmlns:a16="http://schemas.microsoft.com/office/drawing/2014/main" id="{698A35D7-53BB-42E5-A339-CCDEBE6D2FFB}"/>
                </a:ext>
              </a:extLst>
            </p:cNvPr>
            <p:cNvGrpSpPr/>
            <p:nvPr/>
          </p:nvGrpSpPr>
          <p:grpSpPr>
            <a:xfrm>
              <a:off x="1266825" y="85725"/>
              <a:ext cx="99857" cy="777558"/>
              <a:chOff x="359257" y="0"/>
              <a:chExt cx="324000" cy="2512147"/>
            </a:xfrm>
          </p:grpSpPr>
          <p:sp>
            <p:nvSpPr>
              <p:cNvPr id="89" name="Cube 88">
                <a:extLst>
                  <a:ext uri="{FF2B5EF4-FFF2-40B4-BE49-F238E27FC236}">
                    <a16:creationId xmlns:a16="http://schemas.microsoft.com/office/drawing/2014/main" id="{2DF85507-E9EA-4018-BC9B-F4CF49FF09F2}"/>
                  </a:ext>
                </a:extLst>
              </p:cNvPr>
              <p:cNvSpPr/>
              <p:nvPr/>
            </p:nvSpPr>
            <p:spPr>
              <a:xfrm>
                <a:off x="359257" y="218814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0" name="Cube 89">
                <a:extLst>
                  <a:ext uri="{FF2B5EF4-FFF2-40B4-BE49-F238E27FC236}">
                    <a16:creationId xmlns:a16="http://schemas.microsoft.com/office/drawing/2014/main" id="{73D53CB8-5A3C-4431-AADA-E191AC3A22BE}"/>
                  </a:ext>
                </a:extLst>
              </p:cNvPr>
              <p:cNvSpPr/>
              <p:nvPr/>
            </p:nvSpPr>
            <p:spPr>
              <a:xfrm>
                <a:off x="359257" y="1945016"/>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1" name="Cube 90">
                <a:extLst>
                  <a:ext uri="{FF2B5EF4-FFF2-40B4-BE49-F238E27FC236}">
                    <a16:creationId xmlns:a16="http://schemas.microsoft.com/office/drawing/2014/main" id="{9AD3AC4B-3CF5-4B59-8309-C5A2C57FBB97}"/>
                  </a:ext>
                </a:extLst>
              </p:cNvPr>
              <p:cNvSpPr/>
              <p:nvPr/>
            </p:nvSpPr>
            <p:spPr>
              <a:xfrm>
                <a:off x="359257" y="1701889"/>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2" name="Cube 91">
                <a:extLst>
                  <a:ext uri="{FF2B5EF4-FFF2-40B4-BE49-F238E27FC236}">
                    <a16:creationId xmlns:a16="http://schemas.microsoft.com/office/drawing/2014/main" id="{0D8C25E0-19F0-4168-B356-5816A72C0BB0}"/>
                  </a:ext>
                </a:extLst>
              </p:cNvPr>
              <p:cNvSpPr/>
              <p:nvPr/>
            </p:nvSpPr>
            <p:spPr>
              <a:xfrm>
                <a:off x="359257" y="1458762"/>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3" name="Cube 92">
                <a:extLst>
                  <a:ext uri="{FF2B5EF4-FFF2-40B4-BE49-F238E27FC236}">
                    <a16:creationId xmlns:a16="http://schemas.microsoft.com/office/drawing/2014/main" id="{4DEECFF6-50E4-4DD3-962E-84FBC6105FB5}"/>
                  </a:ext>
                </a:extLst>
              </p:cNvPr>
              <p:cNvSpPr/>
              <p:nvPr/>
            </p:nvSpPr>
            <p:spPr>
              <a:xfrm>
                <a:off x="359257" y="1215635"/>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4" name="Cube 93">
                <a:extLst>
                  <a:ext uri="{FF2B5EF4-FFF2-40B4-BE49-F238E27FC236}">
                    <a16:creationId xmlns:a16="http://schemas.microsoft.com/office/drawing/2014/main" id="{927FFDF5-B3DE-4BB1-9397-3F895F0CA970}"/>
                  </a:ext>
                </a:extLst>
              </p:cNvPr>
              <p:cNvSpPr/>
              <p:nvPr/>
            </p:nvSpPr>
            <p:spPr>
              <a:xfrm>
                <a:off x="359257" y="972508"/>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5" name="Cube 94">
                <a:extLst>
                  <a:ext uri="{FF2B5EF4-FFF2-40B4-BE49-F238E27FC236}">
                    <a16:creationId xmlns:a16="http://schemas.microsoft.com/office/drawing/2014/main" id="{D8DDF747-4030-4E43-900A-716514B20283}"/>
                  </a:ext>
                </a:extLst>
              </p:cNvPr>
              <p:cNvSpPr/>
              <p:nvPr/>
            </p:nvSpPr>
            <p:spPr>
              <a:xfrm>
                <a:off x="359257" y="729381"/>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6" name="Cube 95">
                <a:extLst>
                  <a:ext uri="{FF2B5EF4-FFF2-40B4-BE49-F238E27FC236}">
                    <a16:creationId xmlns:a16="http://schemas.microsoft.com/office/drawing/2014/main" id="{2F67EBDA-14C6-46F5-9329-E6C0FF3399D6}"/>
                  </a:ext>
                </a:extLst>
              </p:cNvPr>
              <p:cNvSpPr/>
              <p:nvPr/>
            </p:nvSpPr>
            <p:spPr>
              <a:xfrm>
                <a:off x="359257" y="486254"/>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7" name="Cube 96">
                <a:extLst>
                  <a:ext uri="{FF2B5EF4-FFF2-40B4-BE49-F238E27FC236}">
                    <a16:creationId xmlns:a16="http://schemas.microsoft.com/office/drawing/2014/main" id="{2B2CCE77-967D-45AE-961D-5278DD97F073}"/>
                  </a:ext>
                </a:extLst>
              </p:cNvPr>
              <p:cNvSpPr/>
              <p:nvPr/>
            </p:nvSpPr>
            <p:spPr>
              <a:xfrm>
                <a:off x="359257" y="24312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8" name="Cube 97">
                <a:extLst>
                  <a:ext uri="{FF2B5EF4-FFF2-40B4-BE49-F238E27FC236}">
                    <a16:creationId xmlns:a16="http://schemas.microsoft.com/office/drawing/2014/main" id="{9B31E3FD-A13F-4547-A939-766B721E1F0A}"/>
                  </a:ext>
                </a:extLst>
              </p:cNvPr>
              <p:cNvSpPr/>
              <p:nvPr/>
            </p:nvSpPr>
            <p:spPr>
              <a:xfrm>
                <a:off x="359257" y="0"/>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75" name="Group 74">
              <a:extLst>
                <a:ext uri="{FF2B5EF4-FFF2-40B4-BE49-F238E27FC236}">
                  <a16:creationId xmlns:a16="http://schemas.microsoft.com/office/drawing/2014/main" id="{7689881E-639A-4C0A-B589-D1EAB137BA8B}"/>
                </a:ext>
              </a:extLst>
            </p:cNvPr>
            <p:cNvGrpSpPr/>
            <p:nvPr/>
          </p:nvGrpSpPr>
          <p:grpSpPr>
            <a:xfrm>
              <a:off x="1419225" y="238125"/>
              <a:ext cx="99857" cy="777558"/>
              <a:chOff x="359257" y="0"/>
              <a:chExt cx="324000" cy="2512147"/>
            </a:xfrm>
          </p:grpSpPr>
          <p:sp>
            <p:nvSpPr>
              <p:cNvPr id="79" name="Cube 78">
                <a:extLst>
                  <a:ext uri="{FF2B5EF4-FFF2-40B4-BE49-F238E27FC236}">
                    <a16:creationId xmlns:a16="http://schemas.microsoft.com/office/drawing/2014/main" id="{64D946EF-8F5F-4866-941F-13752033D63C}"/>
                  </a:ext>
                </a:extLst>
              </p:cNvPr>
              <p:cNvSpPr/>
              <p:nvPr/>
            </p:nvSpPr>
            <p:spPr>
              <a:xfrm>
                <a:off x="359257" y="218814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0" name="Cube 79">
                <a:extLst>
                  <a:ext uri="{FF2B5EF4-FFF2-40B4-BE49-F238E27FC236}">
                    <a16:creationId xmlns:a16="http://schemas.microsoft.com/office/drawing/2014/main" id="{2C29BD60-57DD-4C6F-A9F7-A4420DBDE473}"/>
                  </a:ext>
                </a:extLst>
              </p:cNvPr>
              <p:cNvSpPr/>
              <p:nvPr/>
            </p:nvSpPr>
            <p:spPr>
              <a:xfrm>
                <a:off x="359257" y="1945016"/>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1" name="Cube 80">
                <a:extLst>
                  <a:ext uri="{FF2B5EF4-FFF2-40B4-BE49-F238E27FC236}">
                    <a16:creationId xmlns:a16="http://schemas.microsoft.com/office/drawing/2014/main" id="{B0705F1D-A936-4F3B-8145-7B9A74ABD64C}"/>
                  </a:ext>
                </a:extLst>
              </p:cNvPr>
              <p:cNvSpPr/>
              <p:nvPr/>
            </p:nvSpPr>
            <p:spPr>
              <a:xfrm>
                <a:off x="359257" y="1701889"/>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2" name="Cube 81">
                <a:extLst>
                  <a:ext uri="{FF2B5EF4-FFF2-40B4-BE49-F238E27FC236}">
                    <a16:creationId xmlns:a16="http://schemas.microsoft.com/office/drawing/2014/main" id="{D4188E19-B33A-4C3E-87E4-5075466DE3C1}"/>
                  </a:ext>
                </a:extLst>
              </p:cNvPr>
              <p:cNvSpPr/>
              <p:nvPr/>
            </p:nvSpPr>
            <p:spPr>
              <a:xfrm>
                <a:off x="359257" y="1458762"/>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3" name="Cube 82">
                <a:extLst>
                  <a:ext uri="{FF2B5EF4-FFF2-40B4-BE49-F238E27FC236}">
                    <a16:creationId xmlns:a16="http://schemas.microsoft.com/office/drawing/2014/main" id="{2927F8B1-0574-4A87-80F1-EC434D9365FC}"/>
                  </a:ext>
                </a:extLst>
              </p:cNvPr>
              <p:cNvSpPr/>
              <p:nvPr/>
            </p:nvSpPr>
            <p:spPr>
              <a:xfrm>
                <a:off x="359257" y="1215635"/>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4" name="Cube 83">
                <a:extLst>
                  <a:ext uri="{FF2B5EF4-FFF2-40B4-BE49-F238E27FC236}">
                    <a16:creationId xmlns:a16="http://schemas.microsoft.com/office/drawing/2014/main" id="{DE7AE001-3758-41C5-A7A9-9C9FFD9183DF}"/>
                  </a:ext>
                </a:extLst>
              </p:cNvPr>
              <p:cNvSpPr/>
              <p:nvPr/>
            </p:nvSpPr>
            <p:spPr>
              <a:xfrm>
                <a:off x="359257" y="972508"/>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5" name="Cube 84">
                <a:extLst>
                  <a:ext uri="{FF2B5EF4-FFF2-40B4-BE49-F238E27FC236}">
                    <a16:creationId xmlns:a16="http://schemas.microsoft.com/office/drawing/2014/main" id="{66B7F373-6029-4ABF-9FFF-81659AA3D158}"/>
                  </a:ext>
                </a:extLst>
              </p:cNvPr>
              <p:cNvSpPr/>
              <p:nvPr/>
            </p:nvSpPr>
            <p:spPr>
              <a:xfrm>
                <a:off x="359257" y="729381"/>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6" name="Cube 85">
                <a:extLst>
                  <a:ext uri="{FF2B5EF4-FFF2-40B4-BE49-F238E27FC236}">
                    <a16:creationId xmlns:a16="http://schemas.microsoft.com/office/drawing/2014/main" id="{3004DC0C-D32E-4945-802B-1FF66A4A0C00}"/>
                  </a:ext>
                </a:extLst>
              </p:cNvPr>
              <p:cNvSpPr/>
              <p:nvPr/>
            </p:nvSpPr>
            <p:spPr>
              <a:xfrm>
                <a:off x="359257" y="486254"/>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7" name="Cube 86">
                <a:extLst>
                  <a:ext uri="{FF2B5EF4-FFF2-40B4-BE49-F238E27FC236}">
                    <a16:creationId xmlns:a16="http://schemas.microsoft.com/office/drawing/2014/main" id="{C150C603-1B8C-4CBA-953E-9334E068227F}"/>
                  </a:ext>
                </a:extLst>
              </p:cNvPr>
              <p:cNvSpPr/>
              <p:nvPr/>
            </p:nvSpPr>
            <p:spPr>
              <a:xfrm>
                <a:off x="359257" y="24312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8" name="Cube 87">
                <a:extLst>
                  <a:ext uri="{FF2B5EF4-FFF2-40B4-BE49-F238E27FC236}">
                    <a16:creationId xmlns:a16="http://schemas.microsoft.com/office/drawing/2014/main" id="{36D70274-E186-40C6-98C4-D4FD2DF0394A}"/>
                  </a:ext>
                </a:extLst>
              </p:cNvPr>
              <p:cNvSpPr/>
              <p:nvPr/>
            </p:nvSpPr>
            <p:spPr>
              <a:xfrm>
                <a:off x="359257" y="0"/>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sp>
          <p:nvSpPr>
            <p:cNvPr id="76" name="Cube 75">
              <a:extLst>
                <a:ext uri="{FF2B5EF4-FFF2-40B4-BE49-F238E27FC236}">
                  <a16:creationId xmlns:a16="http://schemas.microsoft.com/office/drawing/2014/main" id="{165A7904-46A0-4A60-BBE8-EE58731036E3}"/>
                </a:ext>
              </a:extLst>
            </p:cNvPr>
            <p:cNvSpPr/>
            <p:nvPr/>
          </p:nvSpPr>
          <p:spPr>
            <a:xfrm>
              <a:off x="1628775" y="733425"/>
              <a:ext cx="98910" cy="98910"/>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77" name="Cube 76">
              <a:extLst>
                <a:ext uri="{FF2B5EF4-FFF2-40B4-BE49-F238E27FC236}">
                  <a16:creationId xmlns:a16="http://schemas.microsoft.com/office/drawing/2014/main" id="{41F4EF4C-ED41-45EF-8A6C-5F18A8BE6067}"/>
                </a:ext>
              </a:extLst>
            </p:cNvPr>
            <p:cNvSpPr/>
            <p:nvPr/>
          </p:nvSpPr>
          <p:spPr>
            <a:xfrm>
              <a:off x="1800225" y="619125"/>
              <a:ext cx="98910" cy="98910"/>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78" name="Cube 77">
              <a:extLst>
                <a:ext uri="{FF2B5EF4-FFF2-40B4-BE49-F238E27FC236}">
                  <a16:creationId xmlns:a16="http://schemas.microsoft.com/office/drawing/2014/main" id="{F0661656-CCDB-4184-A5B4-A53392E684E9}"/>
                </a:ext>
              </a:extLst>
            </p:cNvPr>
            <p:cNvSpPr/>
            <p:nvPr/>
          </p:nvSpPr>
          <p:spPr>
            <a:xfrm>
              <a:off x="1809750" y="838200"/>
              <a:ext cx="98910" cy="98910"/>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sp>
        <p:nvSpPr>
          <p:cNvPr id="32" name="Rectangle 336">
            <a:extLst>
              <a:ext uri="{FF2B5EF4-FFF2-40B4-BE49-F238E27FC236}">
                <a16:creationId xmlns:a16="http://schemas.microsoft.com/office/drawing/2014/main" id="{D6BFD54C-9D7E-4694-B3BA-5B90A1724352}"/>
              </a:ext>
            </a:extLst>
          </p:cNvPr>
          <p:cNvSpPr>
            <a:spLocks noChangeArrowheads="1"/>
          </p:cNvSpPr>
          <p:nvPr/>
        </p:nvSpPr>
        <p:spPr bwMode="auto">
          <a:xfrm>
            <a:off x="-115935" y="-130011"/>
            <a:ext cx="138564" cy="81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783" eaLnBrk="0" fontAlgn="base" hangingPunct="0">
              <a:spcBef>
                <a:spcPct val="0"/>
              </a:spcBef>
              <a:spcAft>
                <a:spcPct val="0"/>
              </a:spcAft>
            </a:pPr>
            <a:endParaRPr lang="en-GB" altLang="en-US" sz="825" dirty="0"/>
          </a:p>
          <a:p>
            <a:pPr defTabSz="685783" eaLnBrk="0" fontAlgn="base" hangingPunct="0">
              <a:spcBef>
                <a:spcPct val="0"/>
              </a:spcBef>
              <a:spcAft>
                <a:spcPct val="0"/>
              </a:spcAft>
            </a:pPr>
            <a:br>
              <a:rPr lang="en-GB" altLang="en-US" sz="1350" dirty="0">
                <a:latin typeface="Arial" panose="020B0604020202020204" pitchFamily="34" charset="0"/>
              </a:rPr>
            </a:br>
            <a:endParaRPr lang="en-GB" altLang="en-US" sz="1350" dirty="0">
              <a:latin typeface="Arial" panose="020B0604020202020204" pitchFamily="34" charset="0"/>
            </a:endParaRPr>
          </a:p>
          <a:p>
            <a:pPr defTabSz="685783" eaLnBrk="0" fontAlgn="base" hangingPunct="0">
              <a:spcBef>
                <a:spcPct val="0"/>
              </a:spcBef>
              <a:spcAft>
                <a:spcPct val="0"/>
              </a:spcAft>
            </a:pPr>
            <a:endParaRPr lang="en-GB" altLang="en-US" sz="135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38E14310-6F71-464E-8FF7-5A9C783449A7}"/>
                  </a:ext>
                </a:extLst>
              </p:cNvPr>
              <p:cNvSpPr txBox="1"/>
              <p:nvPr/>
            </p:nvSpPr>
            <p:spPr>
              <a:xfrm>
                <a:off x="10441088" y="6795707"/>
                <a:ext cx="2146978" cy="646331"/>
              </a:xfrm>
              <a:prstGeom prst="rect">
                <a:avLst/>
              </a:prstGeom>
              <a:noFill/>
              <a:ln>
                <a:noFill/>
              </a:ln>
            </p:spPr>
            <p:txBody>
              <a:bodyPr wrap="square" rtlCol="0">
                <a:spAutoFit/>
              </a:bodyPr>
              <a:lstStyle/>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I know the whole is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346</m:t>
                    </m:r>
                  </m:oMath>
                </a14:m>
                <a:r>
                  <a:rPr lang="en-US" altLang="en-US" sz="900" i="1" dirty="0">
                    <a:latin typeface="Arial" panose="020B060402020202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cs typeface="Arial" panose="020B0604020202020204" pitchFamily="34" charset="0"/>
                  </a:rPr>
                  <a:t> </a:t>
                </a:r>
                <a:r>
                  <a:rPr lang="en-US" altLang="en-US" sz="900" i="1" dirty="0">
                    <a:latin typeface="Arial" panose="020B0604020202020204" pitchFamily="34" charset="0"/>
                    <a:ea typeface="Calibri" panose="020F0502020204030204" pitchFamily="34" charset="0"/>
                    <a:cs typeface="Arial" panose="020B0604020202020204" pitchFamily="34" charset="0"/>
                  </a:rPr>
                  <a:t>and one of the parts is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112</m:t>
                    </m:r>
                  </m:oMath>
                </a14:m>
                <a:r>
                  <a:rPr lang="en-US" altLang="en-US" sz="900" i="1" dirty="0">
                    <a:latin typeface="Arial" panose="020B060402020202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cs typeface="Arial" panose="020B0604020202020204" pitchFamily="34" charset="0"/>
                  </a:rPr>
                  <a:t> </a:t>
                </a:r>
                <a:r>
                  <a:rPr lang="en-US" altLang="en-US" sz="900" i="1" dirty="0">
                    <a:latin typeface="Arial" panose="020B0604020202020204" pitchFamily="34" charset="0"/>
                    <a:ea typeface="Calibri" panose="020F0502020204030204" pitchFamily="34" charset="0"/>
                    <a:cs typeface="Arial" panose="020B0604020202020204" pitchFamily="34" charset="0"/>
                  </a:rPr>
                  <a:t>I do not know the value of the missing part. I can subtract</a:t>
                </a:r>
                <a:r>
                  <a:rPr lang="en-US" altLang="en-US" sz="900" dirty="0">
                    <a:latin typeface="Arial" panose="020B0604020202020204" pitchFamily="34" charset="0"/>
                    <a:cs typeface="Arial" panose="020B0604020202020204" pitchFamily="34" charset="0"/>
                  </a:rPr>
                  <a:t>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112</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from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346</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a:t>
                </a:r>
                <a:endParaRPr lang="en-GB" sz="900" dirty="0">
                  <a:latin typeface="Arial" panose="020B0604020202020204" pitchFamily="34" charset="0"/>
                  <a:cs typeface="Arial" panose="020B0604020202020204" pitchFamily="34" charset="0"/>
                </a:endParaRPr>
              </a:p>
            </p:txBody>
          </p:sp>
        </mc:Choice>
        <mc:Fallback xmlns="">
          <p:sp>
            <p:nvSpPr>
              <p:cNvPr id="35" name="TextBox 34">
                <a:extLst>
                  <a:ext uri="{FF2B5EF4-FFF2-40B4-BE49-F238E27FC236}">
                    <a16:creationId xmlns:a16="http://schemas.microsoft.com/office/drawing/2014/main" id="{38E14310-6F71-464E-8FF7-5A9C783449A7}"/>
                  </a:ext>
                </a:extLst>
              </p:cNvPr>
              <p:cNvSpPr txBox="1">
                <a:spLocks noRot="1" noChangeAspect="1" noMove="1" noResize="1" noEditPoints="1" noAdjustHandles="1" noChangeArrowheads="1" noChangeShapeType="1" noTextEdit="1"/>
              </p:cNvSpPr>
              <p:nvPr/>
            </p:nvSpPr>
            <p:spPr>
              <a:xfrm>
                <a:off x="10441088" y="6795707"/>
                <a:ext cx="2146978" cy="646331"/>
              </a:xfrm>
              <a:prstGeom prst="rect">
                <a:avLst/>
              </a:prstGeom>
              <a:blipFill>
                <a:blip r:embed="rId14"/>
                <a:stretch>
                  <a:fillRect b="-2830"/>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5D20D1C5-48F7-4E96-B0F7-60E2FABADCD6}"/>
                  </a:ext>
                </a:extLst>
              </p:cNvPr>
              <p:cNvSpPr txBox="1"/>
              <p:nvPr/>
            </p:nvSpPr>
            <p:spPr>
              <a:xfrm>
                <a:off x="10380474" y="8305390"/>
                <a:ext cx="2268203" cy="646331"/>
              </a:xfrm>
              <a:prstGeom prst="rect">
                <a:avLst/>
              </a:prstGeom>
              <a:noFill/>
            </p:spPr>
            <p:txBody>
              <a:bodyPr wrap="square" rtlCol="0">
                <a:spAutoFit/>
              </a:bodyPr>
              <a:lstStyle/>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The value of each part is seven and there are six</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 </m:t>
                    </m:r>
                  </m:oMath>
                </a14:m>
                <a:r>
                  <a:rPr lang="en-US" altLang="en-US" sz="900" i="1" dirty="0">
                    <a:latin typeface="Arial" panose="020B0604020202020204" pitchFamily="34" charset="0"/>
                    <a:ea typeface="Calibri" panose="020F0502020204030204" pitchFamily="34" charset="0"/>
                    <a:cs typeface="Arial" panose="020B0604020202020204" pitchFamily="34" charset="0"/>
                  </a:rPr>
                  <a:t>equal parts. The whole is unknown. Six groups of seven is equal to 42. The whole is 42.</a:t>
                </a:r>
                <a:endParaRPr lang="en-US" altLang="en-US" sz="900" dirty="0">
                  <a:latin typeface="Arial" panose="020B0604020202020204" pitchFamily="34" charset="0"/>
                  <a:cs typeface="Arial" panose="020B0604020202020204" pitchFamily="34" charset="0"/>
                </a:endParaRPr>
              </a:p>
            </p:txBody>
          </p:sp>
        </mc:Choice>
        <mc:Fallback xmlns="">
          <p:sp>
            <p:nvSpPr>
              <p:cNvPr id="36" name="TextBox 35">
                <a:extLst>
                  <a:ext uri="{FF2B5EF4-FFF2-40B4-BE49-F238E27FC236}">
                    <a16:creationId xmlns:a16="http://schemas.microsoft.com/office/drawing/2014/main" id="{5D20D1C5-48F7-4E96-B0F7-60E2FABADCD6}"/>
                  </a:ext>
                </a:extLst>
              </p:cNvPr>
              <p:cNvSpPr txBox="1">
                <a:spLocks noRot="1" noChangeAspect="1" noMove="1" noResize="1" noEditPoints="1" noAdjustHandles="1" noChangeArrowheads="1" noChangeShapeType="1" noTextEdit="1"/>
              </p:cNvSpPr>
              <p:nvPr/>
            </p:nvSpPr>
            <p:spPr>
              <a:xfrm>
                <a:off x="10380474" y="8305390"/>
                <a:ext cx="2268203" cy="646331"/>
              </a:xfrm>
              <a:prstGeom prst="rect">
                <a:avLst/>
              </a:prstGeom>
              <a:blipFill>
                <a:blip r:embed="rId15"/>
                <a:stretch>
                  <a:fillRect r="-269" b="-377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69" name="TextBox 2368">
                <a:extLst>
                  <a:ext uri="{FF2B5EF4-FFF2-40B4-BE49-F238E27FC236}">
                    <a16:creationId xmlns:a16="http://schemas.microsoft.com/office/drawing/2014/main" id="{3D50B95C-9D2B-4C9E-9FC9-2DA7C5159755}"/>
                  </a:ext>
                </a:extLst>
              </p:cNvPr>
              <p:cNvSpPr txBox="1"/>
              <p:nvPr/>
            </p:nvSpPr>
            <p:spPr>
              <a:xfrm>
                <a:off x="4508815" y="773860"/>
                <a:ext cx="1354382" cy="536878"/>
              </a:xfrm>
              <a:prstGeom prst="rect">
                <a:avLst/>
              </a:prstGeom>
              <a:noFill/>
            </p:spPr>
            <p:txBody>
              <a:bodyPr wrap="square" rtlCol="0">
                <a:spAutoFit/>
              </a:bodyPr>
              <a:lstStyle/>
              <a:p>
                <a:pPr algn="ctr">
                  <a:lnSpc>
                    <a:spcPct val="107000"/>
                  </a:lnSpc>
                </a:pPr>
                <a14:m>
                  <m:oMath xmlns:m="http://schemas.openxmlformats.org/officeDocument/2006/math">
                    <m:r>
                      <a:rPr lang="en-GB" sz="900" i="1" dirty="0" smtClean="0">
                        <a:latin typeface="Cambria Math" panose="02040503050406030204" pitchFamily="18" charset="0"/>
                        <a:ea typeface="Calibri" panose="020F0502020204030204" pitchFamily="34" charset="0"/>
                        <a:cs typeface="Arial" panose="020B0604020202020204" pitchFamily="34" charset="0"/>
                      </a:rPr>
                      <m:t>234</m:t>
                    </m:r>
                  </m:oMath>
                </a14:m>
                <a:r>
                  <a:rPr lang="en-GB" sz="900" i="1" dirty="0">
                    <a:latin typeface="Arial" panose="020B0604020202020204" pitchFamily="34" charset="0"/>
                    <a:ea typeface="Calibri" panose="020F0502020204030204" pitchFamily="34" charset="0"/>
                    <a:cs typeface="Arial" panose="020B0604020202020204" pitchFamily="34" charset="0"/>
                  </a:rPr>
                  <a:t> is two hundreds, three tens and four ones.</a:t>
                </a:r>
              </a:p>
            </p:txBody>
          </p:sp>
        </mc:Choice>
        <mc:Fallback xmlns="">
          <p:sp>
            <p:nvSpPr>
              <p:cNvPr id="2369" name="TextBox 2368">
                <a:extLst>
                  <a:ext uri="{FF2B5EF4-FFF2-40B4-BE49-F238E27FC236}">
                    <a16:creationId xmlns:a16="http://schemas.microsoft.com/office/drawing/2014/main" xmlns:a14="http://schemas.microsoft.com/office/drawing/2010/main" xmlns="" id="{3D50B95C-9D2B-4C9E-9FC9-2DA7C5159755}"/>
                  </a:ext>
                </a:extLst>
              </p:cNvPr>
              <p:cNvSpPr txBox="1">
                <a:spLocks noRot="1" noChangeAspect="1" noMove="1" noResize="1" noEditPoints="1" noAdjustHandles="1" noChangeArrowheads="1" noChangeShapeType="1" noTextEdit="1"/>
              </p:cNvSpPr>
              <p:nvPr/>
            </p:nvSpPr>
            <p:spPr>
              <a:xfrm>
                <a:off x="4508815" y="773860"/>
                <a:ext cx="1354382" cy="536878"/>
              </a:xfrm>
              <a:prstGeom prst="rect">
                <a:avLst/>
              </a:prstGeom>
              <a:blipFill rotWithShape="1">
                <a:blip r:embed="rId16"/>
                <a:stretch>
                  <a:fillRect b="-11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8" name="Text Box 5">
                <a:extLst>
                  <a:ext uri="{FF2B5EF4-FFF2-40B4-BE49-F238E27FC236}">
                    <a16:creationId xmlns:a16="http://schemas.microsoft.com/office/drawing/2014/main" id="{C3162C89-7B9C-41EB-874D-9DA590AD73A5}"/>
                  </a:ext>
                </a:extLst>
              </p:cNvPr>
              <p:cNvSpPr txBox="1">
                <a:spLocks noChangeArrowheads="1"/>
              </p:cNvSpPr>
              <p:nvPr/>
            </p:nvSpPr>
            <p:spPr bwMode="auto">
              <a:xfrm>
                <a:off x="5514975" y="2883081"/>
                <a:ext cx="2313886" cy="2108019"/>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Deriving facts and inverse relationships</a:t>
                </a:r>
              </a:p>
              <a:p>
                <a:pPr defTabSz="685783" eaLnBrk="0" fontAlgn="base" hangingPunct="0">
                  <a:spcBef>
                    <a:spcPct val="0"/>
                  </a:spcBef>
                  <a:spcAft>
                    <a:spcPct val="0"/>
                  </a:spcAft>
                </a:pPr>
                <a:endParaRPr lang="en-US" altLang="en-US" sz="500" b="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Pupils use known facts such as number bonds and understanding of place value and magnitude to derive further facts.</a:t>
                </a:r>
              </a:p>
              <a:p>
                <a:pPr defTabSz="685783" eaLnBrk="0" fontAlgn="base" hangingPunct="0">
                  <a:spcBef>
                    <a:spcPct val="0"/>
                  </a:spcBef>
                  <a:spcAft>
                    <a:spcPct val="0"/>
                  </a:spcAft>
                </a:pPr>
                <a:endParaRPr lang="en-US" altLang="en-US" sz="600" dirty="0">
                  <a:latin typeface="Arial" panose="020B0604020202020204" pitchFamily="34" charset="0"/>
                  <a:cs typeface="Arial" panose="020B0604020202020204" pitchFamily="34" charset="0"/>
                </a:endParaRPr>
              </a:p>
              <a:p>
                <a:pPr algn="ctr" defTabSz="685783" eaLnBrk="0" fontAlgn="base" hangingPunct="0">
                  <a:spcBef>
                    <a:spcPct val="0"/>
                  </a:spcBef>
                  <a:spcAft>
                    <a:spcPct val="0"/>
                  </a:spcAft>
                </a:pPr>
                <a:r>
                  <a:rPr lang="en-US" altLang="en-US" sz="900" i="1" dirty="0">
                    <a:latin typeface="Arial" panose="020B0604020202020204" pitchFamily="34" charset="0"/>
                    <a:cs typeface="Arial" panose="020B0604020202020204" pitchFamily="34" charset="0"/>
                  </a:rPr>
                  <a:t>If I know </a:t>
                </a:r>
                <a14:m>
                  <m:oMath xmlns:m="http://schemas.openxmlformats.org/officeDocument/2006/math">
                    <m:r>
                      <a:rPr lang="en-GB" altLang="en-US" sz="900" b="0" i="1" smtClean="0">
                        <a:latin typeface="Cambria Math" panose="02040503050406030204" pitchFamily="18" charset="0"/>
                        <a:cs typeface="Arial" panose="020B0604020202020204" pitchFamily="34" charset="0"/>
                      </a:rPr>
                      <m:t>12+5=17</m:t>
                    </m:r>
                  </m:oMath>
                </a14:m>
                <a:r>
                  <a:rPr lang="en-US" altLang="en-US" sz="900" i="1" dirty="0">
                    <a:latin typeface="Arial" panose="020B0604020202020204" pitchFamily="34" charset="0"/>
                    <a:cs typeface="Arial" panose="020B0604020202020204" pitchFamily="34" charset="0"/>
                  </a:rPr>
                  <a:t> then </a:t>
                </a:r>
                <a14:m>
                  <m:oMath xmlns:m="http://schemas.openxmlformats.org/officeDocument/2006/math">
                    <m:r>
                      <a:rPr lang="en-GB" altLang="en-US" sz="900" b="0" i="1" smtClean="0">
                        <a:latin typeface="Cambria Math"/>
                        <a:cs typeface="Arial" panose="020B0604020202020204" pitchFamily="34" charset="0"/>
                      </a:rPr>
                      <m:t>2</m:t>
                    </m:r>
                    <m:r>
                      <a:rPr lang="en-GB" altLang="en-US" sz="900" b="0" i="1" smtClean="0">
                        <a:latin typeface="Cambria Math" panose="02040503050406030204" pitchFamily="18" charset="0"/>
                        <a:cs typeface="Arial" panose="020B0604020202020204" pitchFamily="34" charset="0"/>
                      </a:rPr>
                      <m:t>22+5=</m:t>
                    </m:r>
                    <m:r>
                      <a:rPr lang="en-GB" altLang="en-US" sz="900" b="0" i="1" smtClean="0">
                        <a:latin typeface="Cambria Math"/>
                        <a:cs typeface="Arial" panose="020B0604020202020204" pitchFamily="34" charset="0"/>
                      </a:rPr>
                      <m:t>2</m:t>
                    </m:r>
                    <m:r>
                      <a:rPr lang="en-GB" altLang="en-US" sz="900" b="0" i="1" smtClean="0">
                        <a:latin typeface="Cambria Math" panose="02040503050406030204" pitchFamily="18" charset="0"/>
                        <a:cs typeface="Arial" panose="020B0604020202020204" pitchFamily="34" charset="0"/>
                      </a:rPr>
                      <m:t>27</m:t>
                    </m:r>
                  </m:oMath>
                </a14:m>
                <a:endParaRPr lang="en-GB" altLang="en-US" sz="900" b="0" i="1" dirty="0">
                  <a:latin typeface="Arial" panose="020B0604020202020204" pitchFamily="34" charset="0"/>
                  <a:cs typeface="Arial" panose="020B0604020202020204" pitchFamily="34" charset="0"/>
                </a:endParaRPr>
              </a:p>
              <a:p>
                <a:pPr algn="ctr" defTabSz="685783" eaLnBrk="0" fontAlgn="base" hangingPunct="0">
                  <a:spcBef>
                    <a:spcPct val="0"/>
                  </a:spcBef>
                  <a:spcAft>
                    <a:spcPct val="0"/>
                  </a:spcAft>
                </a:pPr>
                <a:r>
                  <a:rPr lang="en-US" altLang="en-US" sz="900" i="1" dirty="0">
                    <a:latin typeface="Arial" panose="020B0604020202020204" pitchFamily="34" charset="0"/>
                    <a:cs typeface="Arial" panose="020B0604020202020204" pitchFamily="34" charset="0"/>
                  </a:rPr>
                  <a:t>If I know </a:t>
                </a:r>
                <a14:m>
                  <m:oMath xmlns:m="http://schemas.openxmlformats.org/officeDocument/2006/math">
                    <m:r>
                      <a:rPr lang="en-GB" altLang="en-US" sz="900" b="0" i="1" smtClean="0">
                        <a:latin typeface="Cambria Math"/>
                        <a:cs typeface="Arial" panose="020B0604020202020204" pitchFamily="34" charset="0"/>
                      </a:rPr>
                      <m:t>3×4=12</m:t>
                    </m:r>
                  </m:oMath>
                </a14:m>
                <a:r>
                  <a:rPr lang="en-US" altLang="en-US" sz="900" i="1" dirty="0">
                    <a:latin typeface="Arial" panose="020B0604020202020204" pitchFamily="34" charset="0"/>
                    <a:cs typeface="Arial" panose="020B0604020202020204" pitchFamily="34" charset="0"/>
                  </a:rPr>
                  <a:t> then I know </a:t>
                </a:r>
                <a14:m>
                  <m:oMath xmlns:m="http://schemas.openxmlformats.org/officeDocument/2006/math">
                    <m:r>
                      <a:rPr lang="en-GB" altLang="en-US" sz="900" b="0" i="1" smtClean="0">
                        <a:latin typeface="Cambria Math"/>
                        <a:cs typeface="Arial" panose="020B0604020202020204" pitchFamily="34" charset="0"/>
                      </a:rPr>
                      <m:t>6×4=24</m:t>
                    </m:r>
                  </m:oMath>
                </a14:m>
                <a:endParaRPr lang="en-US" altLang="en-US" sz="900" i="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600" i="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Inverse relationships have also been explored.</a:t>
                </a:r>
              </a:p>
              <a:p>
                <a:pPr defTabSz="685783" eaLnBrk="0" fontAlgn="base" hangingPunct="0">
                  <a:spcBef>
                    <a:spcPct val="0"/>
                  </a:spcBef>
                  <a:spcAft>
                    <a:spcPct val="0"/>
                  </a:spcAft>
                </a:pPr>
                <a:endParaRPr lang="en-US" altLang="en-US" sz="600" dirty="0">
                  <a:latin typeface="Arial" panose="020B0604020202020204" pitchFamily="34" charset="0"/>
                  <a:cs typeface="Arial" panose="020B0604020202020204" pitchFamily="34" charset="0"/>
                </a:endParaRPr>
              </a:p>
              <a:p>
                <a:pPr algn="ctr" defTabSz="685783" eaLnBrk="0" fontAlgn="base" hangingPunct="0">
                  <a:spcBef>
                    <a:spcPct val="0"/>
                  </a:spcBef>
                  <a:spcAft>
                    <a:spcPct val="0"/>
                  </a:spcAft>
                </a:pPr>
                <a:r>
                  <a:rPr lang="en-US" altLang="en-US" sz="900" i="1" dirty="0">
                    <a:latin typeface="Arial" panose="020B0604020202020204" pitchFamily="34" charset="0"/>
                    <a:cs typeface="Arial" panose="020B0604020202020204" pitchFamily="34" charset="0"/>
                  </a:rPr>
                  <a:t>If I know </a:t>
                </a:r>
                <a14:m>
                  <m:oMath xmlns:m="http://schemas.openxmlformats.org/officeDocument/2006/math">
                    <m:r>
                      <a:rPr lang="en-GB" altLang="en-US" sz="900" b="0" i="1" smtClean="0">
                        <a:latin typeface="Cambria Math"/>
                        <a:cs typeface="Arial" panose="020B0604020202020204" pitchFamily="34" charset="0"/>
                      </a:rPr>
                      <m:t>12+5=17</m:t>
                    </m:r>
                  </m:oMath>
                </a14:m>
                <a:r>
                  <a:rPr lang="en-US" altLang="en-US" sz="900" i="1" dirty="0">
                    <a:latin typeface="Arial" panose="020B0604020202020204" pitchFamily="34" charset="0"/>
                    <a:cs typeface="Arial" panose="020B0604020202020204" pitchFamily="34" charset="0"/>
                  </a:rPr>
                  <a:t> then </a:t>
                </a:r>
                <a14:m>
                  <m:oMath xmlns:m="http://schemas.openxmlformats.org/officeDocument/2006/math">
                    <m:r>
                      <a:rPr lang="en-GB" altLang="en-US" sz="900" b="0" i="1" smtClean="0">
                        <a:latin typeface="Cambria Math"/>
                        <a:cs typeface="Arial" panose="020B0604020202020204" pitchFamily="34" charset="0"/>
                      </a:rPr>
                      <m:t>17−12=5</m:t>
                    </m:r>
                  </m:oMath>
                </a14:m>
                <a:endParaRPr lang="en-GB" altLang="en-US" sz="900" b="0" i="1" dirty="0">
                  <a:latin typeface="Arial" panose="020B0604020202020204" pitchFamily="34" charset="0"/>
                  <a:cs typeface="Arial" panose="020B0604020202020204" pitchFamily="34" charset="0"/>
                </a:endParaRPr>
              </a:p>
              <a:p>
                <a:pPr algn="ctr" defTabSz="685783" eaLnBrk="0" fontAlgn="base" hangingPunct="0">
                  <a:spcBef>
                    <a:spcPct val="0"/>
                  </a:spcBef>
                  <a:spcAft>
                    <a:spcPct val="0"/>
                  </a:spcAft>
                </a:pPr>
                <a:r>
                  <a:rPr lang="en-US" altLang="en-US" sz="850" i="1" dirty="0">
                    <a:latin typeface="Arial" panose="020B0604020202020204" pitchFamily="34" charset="0"/>
                    <a:cs typeface="Arial" panose="020B0604020202020204" pitchFamily="34" charset="0"/>
                  </a:rPr>
                  <a:t>If I know </a:t>
                </a:r>
                <a14:m>
                  <m:oMath xmlns:m="http://schemas.openxmlformats.org/officeDocument/2006/math">
                    <m:r>
                      <a:rPr lang="en-GB" altLang="en-US" sz="850" i="1">
                        <a:latin typeface="Cambria Math"/>
                        <a:cs typeface="Arial" panose="020B0604020202020204" pitchFamily="34" charset="0"/>
                      </a:rPr>
                      <m:t>3×4=12</m:t>
                    </m:r>
                  </m:oMath>
                </a14:m>
                <a:r>
                  <a:rPr lang="en-US" altLang="en-US" sz="850" i="1" dirty="0">
                    <a:latin typeface="Arial" panose="020B0604020202020204" pitchFamily="34" charset="0"/>
                    <a:cs typeface="Arial" panose="020B0604020202020204" pitchFamily="34" charset="0"/>
                  </a:rPr>
                  <a:t> then I know </a:t>
                </a:r>
                <a14:m>
                  <m:oMath xmlns:m="http://schemas.openxmlformats.org/officeDocument/2006/math">
                    <m:r>
                      <a:rPr lang="en-GB" altLang="en-US" sz="850" b="0" i="1" smtClean="0">
                        <a:latin typeface="Cambria Math"/>
                        <a:cs typeface="Arial" panose="020B0604020202020204" pitchFamily="34" charset="0"/>
                      </a:rPr>
                      <m:t>12</m:t>
                    </m:r>
                    <m:r>
                      <a:rPr lang="en-GB" altLang="en-US" sz="850" b="0" i="1" smtClean="0">
                        <a:latin typeface="Cambria Math"/>
                        <a:ea typeface="Cambria Math"/>
                        <a:cs typeface="Arial" panose="020B0604020202020204" pitchFamily="34" charset="0"/>
                      </a:rPr>
                      <m:t>÷4=3</m:t>
                    </m:r>
                  </m:oMath>
                </a14:m>
                <a:endParaRPr lang="en-US" altLang="en-US" sz="850" i="1" dirty="0">
                  <a:latin typeface="Arial" panose="020B0604020202020204" pitchFamily="34" charset="0"/>
                  <a:cs typeface="Arial" panose="020B0604020202020204" pitchFamily="34" charset="0"/>
                </a:endParaRPr>
              </a:p>
              <a:p>
                <a:pPr algn="ctr" defTabSz="685783" eaLnBrk="0" fontAlgn="base" hangingPunct="0">
                  <a:spcBef>
                    <a:spcPct val="0"/>
                  </a:spcBef>
                  <a:spcAft>
                    <a:spcPct val="0"/>
                  </a:spcAft>
                </a:pPr>
                <a:endParaRPr lang="en-US" altLang="en-US" sz="900" i="1" dirty="0">
                  <a:latin typeface="Arial" panose="020B0604020202020204" pitchFamily="34" charset="0"/>
                  <a:cs typeface="Arial" panose="020B0604020202020204" pitchFamily="34" charset="0"/>
                </a:endParaRPr>
              </a:p>
              <a:p>
                <a:pPr algn="ctr" defTabSz="685783" eaLnBrk="0" fontAlgn="base" hangingPunct="0">
                  <a:spcBef>
                    <a:spcPct val="0"/>
                  </a:spcBef>
                  <a:spcAft>
                    <a:spcPct val="0"/>
                  </a:spcAft>
                </a:pPr>
                <a:endParaRPr lang="en-US" altLang="en-US" sz="900" i="1" dirty="0">
                  <a:latin typeface="Arial" panose="020B0604020202020204" pitchFamily="34" charset="0"/>
                  <a:cs typeface="Arial" panose="020B0604020202020204" pitchFamily="34" charset="0"/>
                </a:endParaRPr>
              </a:p>
            </p:txBody>
          </p:sp>
        </mc:Choice>
        <mc:Fallback xmlns="">
          <p:sp>
            <p:nvSpPr>
              <p:cNvPr id="348" name="Text Box 5">
                <a:extLst>
                  <a:ext uri="{FF2B5EF4-FFF2-40B4-BE49-F238E27FC236}">
                    <a16:creationId xmlns:a16="http://schemas.microsoft.com/office/drawing/2014/main" xmlns:a14="http://schemas.microsoft.com/office/drawing/2010/main" xmlns="" id="{C3162C89-7B9C-41EB-874D-9DA590AD73A5}"/>
                  </a:ext>
                </a:extLst>
              </p:cNvPr>
              <p:cNvSpPr txBox="1">
                <a:spLocks noRot="1" noChangeAspect="1" noMove="1" noResize="1" noEditPoints="1" noAdjustHandles="1" noChangeArrowheads="1" noChangeShapeType="1" noTextEdit="1"/>
              </p:cNvSpPr>
              <p:nvPr/>
            </p:nvSpPr>
            <p:spPr bwMode="auto">
              <a:xfrm>
                <a:off x="5514975" y="2883081"/>
                <a:ext cx="2313886" cy="2108019"/>
              </a:xfrm>
              <a:prstGeom prst="rect">
                <a:avLst/>
              </a:prstGeom>
              <a:blipFill rotWithShape="1">
                <a:blip r:embed="rId17"/>
                <a:stretch>
                  <a:fillRect l="-787" t="-575"/>
                </a:stretch>
              </a:blipFill>
              <a:ln w="9525">
                <a:solidFill>
                  <a:srgbClr val="000000"/>
                </a:solid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A4AAD52-17CE-49BD-BD40-B03F0A4BFF32}"/>
                  </a:ext>
                </a:extLst>
              </p:cNvPr>
              <p:cNvSpPr txBox="1"/>
              <p:nvPr/>
            </p:nvSpPr>
            <p:spPr>
              <a:xfrm>
                <a:off x="6745087" y="6036832"/>
                <a:ext cx="1082348" cy="230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900" b="0" i="1" smtClean="0">
                          <a:latin typeface="Cambria Math"/>
                          <a:cs typeface="Arial" panose="020B0604020202020204" pitchFamily="34" charset="0"/>
                        </a:rPr>
                        <m:t>476</m:t>
                      </m:r>
                      <m:r>
                        <a:rPr lang="en-GB" sz="900" b="0" i="1" smtClean="0">
                          <a:latin typeface="Cambria Math" panose="02040503050406030204" pitchFamily="18" charset="0"/>
                          <a:cs typeface="Arial" panose="020B0604020202020204" pitchFamily="34" charset="0"/>
                        </a:rPr>
                        <m:t>−1</m:t>
                      </m:r>
                      <m:r>
                        <a:rPr lang="en-GB" sz="900" b="0" i="1" smtClean="0">
                          <a:latin typeface="Cambria Math"/>
                          <a:cs typeface="Arial" panose="020B0604020202020204" pitchFamily="34" charset="0"/>
                        </a:rPr>
                        <m:t>18</m:t>
                      </m:r>
                      <m:r>
                        <a:rPr lang="en-GB" sz="900" b="0" i="1" smtClean="0">
                          <a:latin typeface="Cambria Math" panose="02040503050406030204" pitchFamily="18" charset="0"/>
                          <a:cs typeface="Arial" panose="020B0604020202020204" pitchFamily="34" charset="0"/>
                        </a:rPr>
                        <m:t>=</m:t>
                      </m:r>
                      <m:r>
                        <a:rPr lang="en-GB" sz="900" b="0" i="1" smtClean="0">
                          <a:latin typeface="Cambria Math"/>
                          <a:cs typeface="Arial" panose="020B0604020202020204" pitchFamily="34" charset="0"/>
                        </a:rPr>
                        <m:t>358</m:t>
                      </m:r>
                    </m:oMath>
                  </m:oMathPara>
                </a14:m>
                <a:endParaRPr lang="en-GB" sz="9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 xmlns:a16="http://schemas.microsoft.com/office/drawing/2014/main" xmlns:a14="http://schemas.microsoft.com/office/drawing/2010/main" id="{DA4AAD52-17CE-49BD-BD40-B03F0A4BFF32}"/>
                  </a:ext>
                </a:extLst>
              </p:cNvPr>
              <p:cNvSpPr txBox="1">
                <a:spLocks noRot="1" noChangeAspect="1" noMove="1" noResize="1" noEditPoints="1" noAdjustHandles="1" noChangeArrowheads="1" noChangeShapeType="1" noTextEdit="1"/>
              </p:cNvSpPr>
              <p:nvPr/>
            </p:nvSpPr>
            <p:spPr>
              <a:xfrm>
                <a:off x="6745087" y="6036832"/>
                <a:ext cx="1082348" cy="230832"/>
              </a:xfrm>
              <a:prstGeom prst="rect">
                <a:avLst/>
              </a:prstGeom>
              <a:blipFill rotWithShape="1">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6" name="TextBox 355">
                <a:extLst>
                  <a:ext uri="{FF2B5EF4-FFF2-40B4-BE49-F238E27FC236}">
                    <a16:creationId xmlns:a16="http://schemas.microsoft.com/office/drawing/2014/main" id="{CF087784-94FA-4A18-9281-50F0DE249253}"/>
                  </a:ext>
                </a:extLst>
              </p:cNvPr>
              <p:cNvSpPr txBox="1"/>
              <p:nvPr/>
            </p:nvSpPr>
            <p:spPr>
              <a:xfrm>
                <a:off x="371475" y="9183094"/>
                <a:ext cx="1327878" cy="288605"/>
              </a:xfrm>
              <a:prstGeom prst="rect">
                <a:avLst/>
              </a:prstGeom>
              <a:noFill/>
            </p:spPr>
            <p:txBody>
              <a:bodyPr wrap="square" rtlCol="0">
                <a:spAutoFit/>
              </a:bodyPr>
              <a:lstStyle/>
              <a:p>
                <a:pPr algn="ctr"/>
                <a14:m>
                  <m:oMath xmlns:m="http://schemas.openxmlformats.org/officeDocument/2006/math">
                    <m:f>
                      <m:fPr>
                        <m:ctrlPr>
                          <a:rPr lang="en-GB" sz="900" b="0" i="1" smtClean="0">
                            <a:latin typeface="Cambria Math" panose="02040503050406030204" pitchFamily="18" charset="0"/>
                            <a:cs typeface="Arial" panose="020B0604020202020204" pitchFamily="34" charset="0"/>
                          </a:rPr>
                        </m:ctrlPr>
                      </m:fPr>
                      <m:num>
                        <m:r>
                          <a:rPr lang="en-GB" sz="900" b="0" i="1" smtClean="0">
                            <a:latin typeface="Cambria Math"/>
                            <a:cs typeface="Arial" panose="020B0604020202020204" pitchFamily="34" charset="0"/>
                          </a:rPr>
                          <m:t>1</m:t>
                        </m:r>
                      </m:num>
                      <m:den>
                        <m:r>
                          <a:rPr lang="en-GB" sz="900" b="0" i="1" smtClean="0">
                            <a:latin typeface="Cambria Math"/>
                            <a:cs typeface="Arial" panose="020B0604020202020204" pitchFamily="34" charset="0"/>
                          </a:rPr>
                          <m:t>3</m:t>
                        </m:r>
                      </m:den>
                    </m:f>
                  </m:oMath>
                </a14:m>
                <a:r>
                  <a:rPr lang="en-GB" sz="900" i="1" dirty="0">
                    <a:latin typeface="Arial" panose="020B0604020202020204" pitchFamily="34" charset="0"/>
                    <a:cs typeface="Arial" panose="020B0604020202020204" pitchFamily="34" charset="0"/>
                  </a:rPr>
                  <a:t> is equivalent to </a:t>
                </a:r>
                <a14:m>
                  <m:oMath xmlns:m="http://schemas.openxmlformats.org/officeDocument/2006/math">
                    <m:f>
                      <m:fPr>
                        <m:ctrlPr>
                          <a:rPr lang="en-GB" sz="900" b="0" i="1" smtClean="0">
                            <a:latin typeface="Cambria Math" panose="02040503050406030204" pitchFamily="18" charset="0"/>
                            <a:cs typeface="Arial" panose="020B0604020202020204" pitchFamily="34" charset="0"/>
                          </a:rPr>
                        </m:ctrlPr>
                      </m:fPr>
                      <m:num>
                        <m:r>
                          <a:rPr lang="en-GB" sz="900" b="0" i="1" smtClean="0">
                            <a:latin typeface="Cambria Math"/>
                            <a:cs typeface="Arial" panose="020B0604020202020204" pitchFamily="34" charset="0"/>
                          </a:rPr>
                          <m:t>2</m:t>
                        </m:r>
                      </m:num>
                      <m:den>
                        <m:r>
                          <a:rPr lang="en-GB" sz="900" b="0" i="1" smtClean="0">
                            <a:latin typeface="Cambria Math"/>
                            <a:cs typeface="Arial" panose="020B0604020202020204" pitchFamily="34" charset="0"/>
                          </a:rPr>
                          <m:t>6</m:t>
                        </m:r>
                      </m:den>
                    </m:f>
                  </m:oMath>
                </a14:m>
                <a:endParaRPr lang="en-GB" sz="900" i="1" dirty="0">
                  <a:latin typeface="Arial" panose="020B0604020202020204" pitchFamily="34" charset="0"/>
                  <a:cs typeface="Arial" panose="020B0604020202020204" pitchFamily="34" charset="0"/>
                </a:endParaRPr>
              </a:p>
            </p:txBody>
          </p:sp>
        </mc:Choice>
        <mc:Fallback xmlns="">
          <p:sp>
            <p:nvSpPr>
              <p:cNvPr id="356" name="TextBox 355">
                <a:extLst>
                  <a:ext uri="{FF2B5EF4-FFF2-40B4-BE49-F238E27FC236}">
                    <a16:creationId xmlns="" xmlns:a16="http://schemas.microsoft.com/office/drawing/2014/main" xmlns:a14="http://schemas.microsoft.com/office/drawing/2010/main" id="{CF087784-94FA-4A18-9281-50F0DE249253}"/>
                  </a:ext>
                </a:extLst>
              </p:cNvPr>
              <p:cNvSpPr txBox="1">
                <a:spLocks noRot="1" noChangeAspect="1" noMove="1" noResize="1" noEditPoints="1" noAdjustHandles="1" noChangeArrowheads="1" noChangeShapeType="1" noTextEdit="1"/>
              </p:cNvSpPr>
              <p:nvPr/>
            </p:nvSpPr>
            <p:spPr>
              <a:xfrm>
                <a:off x="371475" y="9183094"/>
                <a:ext cx="1327878" cy="288605"/>
              </a:xfrm>
              <a:prstGeom prst="rect">
                <a:avLst/>
              </a:prstGeom>
              <a:blipFill rotWithShape="1">
                <a:blip r:embed="rId20"/>
                <a:stretch>
                  <a:fillRect/>
                </a:stretch>
              </a:blipFill>
            </p:spPr>
            <p:txBody>
              <a:bodyPr/>
              <a:lstStyle/>
              <a:p>
                <a:r>
                  <a:rPr lang="en-GB">
                    <a:noFill/>
                  </a:rPr>
                  <a:t> </a:t>
                </a:r>
              </a:p>
            </p:txBody>
          </p:sp>
        </mc:Fallback>
      </mc:AlternateContent>
      <p:grpSp>
        <p:nvGrpSpPr>
          <p:cNvPr id="30" name="Group 29">
            <a:extLst>
              <a:ext uri="{FF2B5EF4-FFF2-40B4-BE49-F238E27FC236}">
                <a16:creationId xmlns:a16="http://schemas.microsoft.com/office/drawing/2014/main" id="{639FC2DB-46DA-4DCB-B229-5DCFF37A71B3}"/>
              </a:ext>
            </a:extLst>
          </p:cNvPr>
          <p:cNvGrpSpPr/>
          <p:nvPr/>
        </p:nvGrpSpPr>
        <p:grpSpPr>
          <a:xfrm>
            <a:off x="4171710" y="8389990"/>
            <a:ext cx="1371375" cy="849308"/>
            <a:chOff x="3774584" y="8437910"/>
            <a:chExt cx="1371375" cy="849308"/>
          </a:xfrm>
        </p:grpSpPr>
        <mc:AlternateContent xmlns:mc="http://schemas.openxmlformats.org/markup-compatibility/2006" xmlns:a14="http://schemas.microsoft.com/office/drawing/2010/main">
          <mc:Choice Requires="a14">
            <p:sp>
              <p:nvSpPr>
                <p:cNvPr id="357" name="TextBox 356">
                  <a:extLst>
                    <a:ext uri="{FF2B5EF4-FFF2-40B4-BE49-F238E27FC236}">
                      <a16:creationId xmlns:a16="http://schemas.microsoft.com/office/drawing/2014/main" id="{15DA9E82-E33D-48A7-A00A-484256D4A1AF}"/>
                    </a:ext>
                  </a:extLst>
                </p:cNvPr>
                <p:cNvSpPr txBox="1"/>
                <p:nvPr/>
              </p:nvSpPr>
              <p:spPr>
                <a:xfrm>
                  <a:off x="4768933" y="8538668"/>
                  <a:ext cx="377026"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b="0" i="1" dirty="0" smtClean="0">
                                <a:latin typeface="Cambria Math" panose="02040503050406030204" pitchFamily="18" charset="0"/>
                                <a:cs typeface="Arial" panose="020B0604020202020204" pitchFamily="34" charset="0"/>
                              </a:rPr>
                            </m:ctrlPr>
                          </m:fPr>
                          <m:num>
                            <m:r>
                              <a:rPr lang="en-GB" b="0" i="1" dirty="0" smtClean="0">
                                <a:latin typeface="Cambria Math" panose="02040503050406030204" pitchFamily="18" charset="0"/>
                                <a:cs typeface="Arial" panose="020B0604020202020204" pitchFamily="34" charset="0"/>
                              </a:rPr>
                              <m:t>1</m:t>
                            </m:r>
                          </m:num>
                          <m:den>
                            <m:r>
                              <a:rPr lang="en-GB" b="0" i="1" dirty="0" smtClean="0">
                                <a:latin typeface="Cambria Math"/>
                                <a:cs typeface="Arial" panose="020B0604020202020204" pitchFamily="34" charset="0"/>
                              </a:rPr>
                              <m:t>3</m:t>
                            </m:r>
                          </m:den>
                        </m:f>
                      </m:oMath>
                    </m:oMathPara>
                  </a14:m>
                  <a:endParaRPr lang="en-GB" i="1" dirty="0">
                    <a:latin typeface="Arial" panose="020B0604020202020204" pitchFamily="34" charset="0"/>
                    <a:cs typeface="Arial" panose="020B0604020202020204" pitchFamily="34" charset="0"/>
                  </a:endParaRPr>
                </a:p>
              </p:txBody>
            </p:sp>
          </mc:Choice>
          <mc:Fallback xmlns="">
            <p:sp>
              <p:nvSpPr>
                <p:cNvPr id="357" name="TextBox 356">
                  <a:extLst>
                    <a:ext uri="{FF2B5EF4-FFF2-40B4-BE49-F238E27FC236}">
                      <a16:creationId xmlns="" xmlns:a16="http://schemas.microsoft.com/office/drawing/2014/main" xmlns:a14="http://schemas.microsoft.com/office/drawing/2010/main" id="{15DA9E82-E33D-48A7-A00A-484256D4A1AF}"/>
                    </a:ext>
                  </a:extLst>
                </p:cNvPr>
                <p:cNvSpPr txBox="1">
                  <a:spLocks noRot="1" noChangeAspect="1" noMove="1" noResize="1" noEditPoints="1" noAdjustHandles="1" noChangeArrowheads="1" noChangeShapeType="1" noTextEdit="1"/>
                </p:cNvSpPr>
                <p:nvPr/>
              </p:nvSpPr>
              <p:spPr>
                <a:xfrm>
                  <a:off x="4768933" y="8538668"/>
                  <a:ext cx="377026" cy="612732"/>
                </a:xfrm>
                <a:prstGeom prst="rect">
                  <a:avLst/>
                </a:prstGeom>
                <a:blipFill rotWithShape="1">
                  <a:blip r:embed="rId21"/>
                  <a:stretch>
                    <a:fillRect/>
                  </a:stretch>
                </a:blipFill>
              </p:spPr>
              <p:txBody>
                <a:bodyPr/>
                <a:lstStyle/>
                <a:p>
                  <a:r>
                    <a:rPr lang="en-GB">
                      <a:noFill/>
                    </a:rPr>
                    <a:t> </a:t>
                  </a:r>
                </a:p>
              </p:txBody>
            </p:sp>
          </mc:Fallback>
        </mc:AlternateContent>
        <p:sp>
          <p:nvSpPr>
            <p:cNvPr id="359" name="TextBox 358">
              <a:extLst>
                <a:ext uri="{FF2B5EF4-FFF2-40B4-BE49-F238E27FC236}">
                  <a16:creationId xmlns:a16="http://schemas.microsoft.com/office/drawing/2014/main" id="{0D51656F-F52F-4E4A-90E9-B1BD83AFEFE6}"/>
                </a:ext>
              </a:extLst>
            </p:cNvPr>
            <p:cNvSpPr txBox="1"/>
            <p:nvPr/>
          </p:nvSpPr>
          <p:spPr>
            <a:xfrm>
              <a:off x="4060994" y="8437910"/>
              <a:ext cx="707939" cy="230832"/>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numerator</a:t>
              </a:r>
            </a:p>
          </p:txBody>
        </p:sp>
        <p:sp>
          <p:nvSpPr>
            <p:cNvPr id="360" name="TextBox 359">
              <a:extLst>
                <a:ext uri="{FF2B5EF4-FFF2-40B4-BE49-F238E27FC236}">
                  <a16:creationId xmlns:a16="http://schemas.microsoft.com/office/drawing/2014/main" id="{2DCC8FAA-63A4-4F97-95A3-8B8AFA5C584B}"/>
                </a:ext>
              </a:extLst>
            </p:cNvPr>
            <p:cNvSpPr txBox="1"/>
            <p:nvPr/>
          </p:nvSpPr>
          <p:spPr>
            <a:xfrm>
              <a:off x="3933035" y="9056386"/>
              <a:ext cx="843682" cy="230832"/>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denominator</a:t>
              </a:r>
            </a:p>
          </p:txBody>
        </p:sp>
        <p:sp>
          <p:nvSpPr>
            <p:cNvPr id="361" name="TextBox 360">
              <a:extLst>
                <a:ext uri="{FF2B5EF4-FFF2-40B4-BE49-F238E27FC236}">
                  <a16:creationId xmlns:a16="http://schemas.microsoft.com/office/drawing/2014/main" id="{CBA2BE19-55D4-4533-92E5-085E371C6C01}"/>
                </a:ext>
              </a:extLst>
            </p:cNvPr>
            <p:cNvSpPr txBox="1"/>
            <p:nvPr/>
          </p:nvSpPr>
          <p:spPr>
            <a:xfrm>
              <a:off x="3774584" y="8766631"/>
              <a:ext cx="673797" cy="230832"/>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vinculum</a:t>
              </a:r>
            </a:p>
          </p:txBody>
        </p:sp>
        <p:cxnSp>
          <p:nvCxnSpPr>
            <p:cNvPr id="33" name="Straight Arrow Connector 32">
              <a:extLst>
                <a:ext uri="{FF2B5EF4-FFF2-40B4-BE49-F238E27FC236}">
                  <a16:creationId xmlns:a16="http://schemas.microsoft.com/office/drawing/2014/main" id="{AD18685A-9FB8-4ABC-9E74-773FF43FCBF7}"/>
                </a:ext>
              </a:extLst>
            </p:cNvPr>
            <p:cNvCxnSpPr>
              <a:cxnSpLocks/>
            </p:cNvCxnSpPr>
            <p:nvPr/>
          </p:nvCxnSpPr>
          <p:spPr>
            <a:xfrm flipV="1">
              <a:off x="4611278" y="9034392"/>
              <a:ext cx="264740" cy="784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1" name="Straight Arrow Connector 370">
              <a:extLst>
                <a:ext uri="{FF2B5EF4-FFF2-40B4-BE49-F238E27FC236}">
                  <a16:creationId xmlns:a16="http://schemas.microsoft.com/office/drawing/2014/main" id="{EE620FB8-7081-4C57-84B7-A55FEECA171F}"/>
                </a:ext>
              </a:extLst>
            </p:cNvPr>
            <p:cNvCxnSpPr>
              <a:cxnSpLocks/>
            </p:cNvCxnSpPr>
            <p:nvPr/>
          </p:nvCxnSpPr>
          <p:spPr>
            <a:xfrm>
              <a:off x="4695473" y="8545205"/>
              <a:ext cx="176376" cy="1448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3" name="Straight Arrow Connector 372">
              <a:extLst>
                <a:ext uri="{FF2B5EF4-FFF2-40B4-BE49-F238E27FC236}">
                  <a16:creationId xmlns:a16="http://schemas.microsoft.com/office/drawing/2014/main" id="{AC70C68E-2D2C-4784-97E9-6130CEDC89C4}"/>
                </a:ext>
              </a:extLst>
            </p:cNvPr>
            <p:cNvCxnSpPr>
              <a:cxnSpLocks/>
              <a:stCxn id="361" idx="3"/>
            </p:cNvCxnSpPr>
            <p:nvPr/>
          </p:nvCxnSpPr>
          <p:spPr>
            <a:xfrm flipV="1">
              <a:off x="4448381" y="8877667"/>
              <a:ext cx="397965" cy="43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5917058" y="1124747"/>
            <a:ext cx="743367" cy="583458"/>
            <a:chOff x="5637932" y="913637"/>
            <a:chExt cx="743367" cy="583458"/>
          </a:xfrm>
        </p:grpSpPr>
        <p:pic>
          <p:nvPicPr>
            <p:cNvPr id="11" name="Picture 10"/>
            <p:cNvPicPr>
              <a:picLocks noChangeAspect="1"/>
            </p:cNvPicPr>
            <p:nvPr/>
          </p:nvPicPr>
          <p:blipFill>
            <a:blip r:embed="rId2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637932" y="913637"/>
              <a:ext cx="393978" cy="431058"/>
            </a:xfrm>
            <a:prstGeom prst="rect">
              <a:avLst/>
            </a:prstGeom>
          </p:spPr>
        </p:pic>
        <p:pic>
          <p:nvPicPr>
            <p:cNvPr id="363" name="Picture 362"/>
            <p:cNvPicPr>
              <a:picLocks noChangeAspect="1"/>
            </p:cNvPicPr>
            <p:nvPr/>
          </p:nvPicPr>
          <p:blipFill>
            <a:blip r:embed="rId2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790332" y="1066037"/>
              <a:ext cx="393978" cy="431058"/>
            </a:xfrm>
            <a:prstGeom prst="rect">
              <a:avLst/>
            </a:prstGeom>
          </p:spPr>
        </p:pic>
        <p:pic>
          <p:nvPicPr>
            <p:cNvPr id="364" name="Picture 363"/>
            <p:cNvPicPr>
              <a:picLocks noChangeAspect="1"/>
            </p:cNvPicPr>
            <p:nvPr/>
          </p:nvPicPr>
          <p:blipFill>
            <a:blip r:embed="rId2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987321" y="1064915"/>
              <a:ext cx="393978" cy="431058"/>
            </a:xfrm>
            <a:prstGeom prst="rect">
              <a:avLst/>
            </a:prstGeom>
          </p:spPr>
        </p:pic>
      </p:grpSp>
      <p:grpSp>
        <p:nvGrpSpPr>
          <p:cNvPr id="17" name="Group 16"/>
          <p:cNvGrpSpPr/>
          <p:nvPr/>
        </p:nvGrpSpPr>
        <p:grpSpPr>
          <a:xfrm>
            <a:off x="6687780" y="1237247"/>
            <a:ext cx="734042" cy="442649"/>
            <a:chOff x="7220766" y="832335"/>
            <a:chExt cx="734042" cy="442649"/>
          </a:xfrm>
        </p:grpSpPr>
        <p:pic>
          <p:nvPicPr>
            <p:cNvPr id="366" name="Picture 365"/>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0766" y="853568"/>
              <a:ext cx="288294" cy="288294"/>
            </a:xfrm>
            <a:prstGeom prst="rect">
              <a:avLst/>
            </a:prstGeom>
          </p:spPr>
        </p:pic>
        <p:pic>
          <p:nvPicPr>
            <p:cNvPr id="367" name="Picture 366"/>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81980" y="946622"/>
              <a:ext cx="288294" cy="288294"/>
            </a:xfrm>
            <a:prstGeom prst="rect">
              <a:avLst/>
            </a:prstGeom>
          </p:spPr>
        </p:pic>
        <p:pic>
          <p:nvPicPr>
            <p:cNvPr id="14" name="Picture 13"/>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66514" y="832335"/>
              <a:ext cx="288294" cy="288294"/>
            </a:xfrm>
            <a:prstGeom prst="rect">
              <a:avLst/>
            </a:prstGeom>
          </p:spPr>
        </p:pic>
        <p:pic>
          <p:nvPicPr>
            <p:cNvPr id="365" name="Picture 364"/>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64599" y="986690"/>
              <a:ext cx="288294" cy="288294"/>
            </a:xfrm>
            <a:prstGeom prst="rect">
              <a:avLst/>
            </a:prstGeom>
          </p:spPr>
        </p:pic>
      </p:grpSp>
      <p:grpSp>
        <p:nvGrpSpPr>
          <p:cNvPr id="16" name="Group 15"/>
          <p:cNvGrpSpPr/>
          <p:nvPr/>
        </p:nvGrpSpPr>
        <p:grpSpPr>
          <a:xfrm>
            <a:off x="6388444" y="732046"/>
            <a:ext cx="615125" cy="450311"/>
            <a:chOff x="5706246" y="574661"/>
            <a:chExt cx="615125" cy="450311"/>
          </a:xfrm>
        </p:grpSpPr>
        <p:pic>
          <p:nvPicPr>
            <p:cNvPr id="362" name="Picture 361"/>
            <p:cNvPicPr>
              <a:picLocks noChangeAspect="1"/>
            </p:cNvPicPr>
            <p:nvPr/>
          </p:nvPicPr>
          <p:blipFill>
            <a:blip r:embed="rId24">
              <a:clrChange>
                <a:clrFrom>
                  <a:srgbClr val="FFFDFE"/>
                </a:clrFrom>
                <a:clrTo>
                  <a:srgbClr val="FFFDFE">
                    <a:alpha val="0"/>
                  </a:srgbClr>
                </a:clrTo>
              </a:clrChange>
              <a:extLst>
                <a:ext uri="{28A0092B-C50C-407E-A947-70E740481C1C}">
                  <a14:useLocalDpi xmlns:a14="http://schemas.microsoft.com/office/drawing/2010/main" val="0"/>
                </a:ext>
              </a:extLst>
            </a:blip>
            <a:stretch>
              <a:fillRect/>
            </a:stretch>
          </p:blipFill>
          <p:spPr>
            <a:xfrm>
              <a:off x="5706246" y="574661"/>
              <a:ext cx="384042" cy="412846"/>
            </a:xfrm>
            <a:prstGeom prst="rect">
              <a:avLst/>
            </a:prstGeom>
          </p:spPr>
        </p:pic>
        <p:pic>
          <p:nvPicPr>
            <p:cNvPr id="13" name="Picture 12"/>
            <p:cNvPicPr>
              <a:picLocks noChangeAspect="1"/>
            </p:cNvPicPr>
            <p:nvPr/>
          </p:nvPicPr>
          <p:blipFill>
            <a:blip r:embed="rId24">
              <a:clrChange>
                <a:clrFrom>
                  <a:srgbClr val="FFFDFE"/>
                </a:clrFrom>
                <a:clrTo>
                  <a:srgbClr val="FFFDFE">
                    <a:alpha val="0"/>
                  </a:srgbClr>
                </a:clrTo>
              </a:clrChange>
              <a:extLst>
                <a:ext uri="{28A0092B-C50C-407E-A947-70E740481C1C}">
                  <a14:useLocalDpi xmlns:a14="http://schemas.microsoft.com/office/drawing/2010/main" val="0"/>
                </a:ext>
              </a:extLst>
            </a:blip>
            <a:stretch>
              <a:fillRect/>
            </a:stretch>
          </p:blipFill>
          <p:spPr>
            <a:xfrm>
              <a:off x="5937329" y="612126"/>
              <a:ext cx="384042" cy="412846"/>
            </a:xfrm>
            <a:prstGeom prst="rect">
              <a:avLst/>
            </a:prstGeom>
          </p:spPr>
        </p:pic>
      </p:grpSp>
      <p:pic>
        <p:nvPicPr>
          <p:cNvPr id="335" name="Picture 392">
            <a:extLst>
              <a:ext uri="{FF2B5EF4-FFF2-40B4-BE49-F238E27FC236}">
                <a16:creationId xmlns:a16="http://schemas.microsoft.com/office/drawing/2014/main" id="{679DD938-3D7B-481B-BEAE-396F6798495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391599" y="2092237"/>
            <a:ext cx="1763202" cy="515708"/>
          </a:xfrm>
          <a:prstGeom prst="rect">
            <a:avLst/>
          </a:prstGeom>
          <a:noFill/>
          <a:extLst>
            <a:ext uri="{909E8E84-426E-40DD-AFC4-6F175D3DCCD1}">
              <a14:hiddenFill xmlns:a14="http://schemas.microsoft.com/office/drawing/2010/main">
                <a:solidFill>
                  <a:srgbClr val="FFFFFF"/>
                </a:solidFill>
              </a14:hiddenFill>
            </a:ext>
          </a:extLst>
        </p:spPr>
      </p:pic>
      <p:pic>
        <p:nvPicPr>
          <p:cNvPr id="368" name="Picture 397">
            <a:extLst>
              <a:ext uri="{FF2B5EF4-FFF2-40B4-BE49-F238E27FC236}">
                <a16:creationId xmlns:a16="http://schemas.microsoft.com/office/drawing/2014/main" id="{387368EB-852A-469E-8822-877CCE5A1B49}"/>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008799" y="790251"/>
            <a:ext cx="1657434" cy="100573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48708" y="1372876"/>
            <a:ext cx="1257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7" name="TextBox 36"/>
              <p:cNvSpPr txBox="1"/>
              <p:nvPr/>
            </p:nvSpPr>
            <p:spPr>
              <a:xfrm>
                <a:off x="6086999" y="5280978"/>
                <a:ext cx="3070071" cy="369332"/>
              </a:xfrm>
              <a:prstGeom prst="rect">
                <a:avLst/>
              </a:prstGeom>
              <a:noFill/>
            </p:spPr>
            <p:txBody>
              <a:bodyPr wrap="none" rtlCol="0">
                <a:spAutoFit/>
              </a:bodyPr>
              <a:lstStyle/>
              <a:p>
                <a14:m>
                  <m:oMath xmlns:m="http://schemas.openxmlformats.org/officeDocument/2006/math">
                    <m:r>
                      <a:rPr lang="en-GB" sz="900" i="1" smtClean="0">
                        <a:latin typeface="Cambria Math" panose="02040503050406030204" pitchFamily="18" charset="0"/>
                        <a:ea typeface="Calibri" panose="020F0502020204030204" pitchFamily="34" charset="0"/>
                        <a:cs typeface="Arial" panose="020B0604020202020204" pitchFamily="34" charset="0"/>
                      </a:rPr>
                      <m:t>3</m:t>
                    </m:r>
                    <m:r>
                      <a:rPr lang="en-GB" sz="900" b="0" i="1" smtClean="0">
                        <a:latin typeface="Cambria Math"/>
                        <a:ea typeface="Calibri" panose="020F0502020204030204" pitchFamily="34" charset="0"/>
                        <a:cs typeface="Arial" panose="020B0604020202020204" pitchFamily="34" charset="0"/>
                      </a:rPr>
                      <m:t>3</m:t>
                    </m:r>
                    <m:r>
                      <a:rPr lang="en-GB" sz="900" i="1">
                        <a:latin typeface="Cambria Math" panose="02040503050406030204" pitchFamily="18" charset="0"/>
                        <a:ea typeface="Calibri" panose="020F0502020204030204" pitchFamily="34" charset="0"/>
                        <a:cs typeface="Arial" panose="020B0604020202020204" pitchFamily="34" charset="0"/>
                      </a:rPr>
                      <m:t>6+</m:t>
                    </m:r>
                    <m:r>
                      <a:rPr lang="en-GB" sz="900" b="0" i="1" smtClean="0">
                        <a:latin typeface="Cambria Math"/>
                        <a:ea typeface="Calibri" panose="020F0502020204030204" pitchFamily="34" charset="0"/>
                        <a:cs typeface="Arial" panose="020B0604020202020204" pitchFamily="34" charset="0"/>
                      </a:rPr>
                      <m:t>1</m:t>
                    </m:r>
                    <m:r>
                      <a:rPr lang="en-GB" sz="900" i="1">
                        <a:latin typeface="Cambria Math" panose="02040503050406030204" pitchFamily="18" charset="0"/>
                        <a:ea typeface="Calibri" panose="020F0502020204030204" pitchFamily="34" charset="0"/>
                        <a:cs typeface="Arial" panose="020B0604020202020204" pitchFamily="34" charset="0"/>
                      </a:rPr>
                      <m:t>27= ?</m:t>
                    </m:r>
                  </m:oMath>
                </a14:m>
                <a:r>
                  <a:rPr lang="en-GB" sz="900" i="1" dirty="0">
                    <a:latin typeface="Arial" panose="020B0604020202020204" pitchFamily="34" charset="0"/>
                    <a:ea typeface="Times New Roman" panose="02020603050405020304" pitchFamily="18" charset="0"/>
                    <a:cs typeface="Times New Roman" panose="02020603050405020304" pitchFamily="18" charset="0"/>
                  </a:rPr>
                  <a:t> I can partition 27 into 123 and 4. </a:t>
                </a:r>
              </a:p>
              <a:p>
                <a:r>
                  <a:rPr lang="en-GB" sz="900" i="1" dirty="0">
                    <a:latin typeface="Arial" panose="020B0604020202020204" pitchFamily="34" charset="0"/>
                    <a:ea typeface="Times New Roman" panose="02020603050405020304" pitchFamily="18" charset="0"/>
                    <a:cs typeface="Times New Roman" panose="02020603050405020304" pitchFamily="18" charset="0"/>
                  </a:rPr>
                  <a:t>336 plus 4 is equal to 340. 340 plus 123 is equal to 463.</a:t>
                </a:r>
                <a:r>
                  <a:rPr lang="en-GB" sz="900" dirty="0">
                    <a:latin typeface="Arial" panose="020B0604020202020204" pitchFamily="34" charset="0"/>
                    <a:ea typeface="Times New Roman" panose="02020603050405020304" pitchFamily="18" charset="0"/>
                    <a:cs typeface="Times New Roman" panose="02020603050405020304" pitchFamily="18" charset="0"/>
                  </a:rPr>
                  <a:t> </a:t>
                </a:r>
              </a:p>
            </p:txBody>
          </p:sp>
        </mc:Choice>
        <mc:Fallback xmlns="">
          <p:sp>
            <p:nvSpPr>
              <p:cNvPr id="37" name="TextBox 36"/>
              <p:cNvSpPr txBox="1">
                <a:spLocks noRot="1" noChangeAspect="1" noMove="1" noResize="1" noEditPoints="1" noAdjustHandles="1" noChangeArrowheads="1" noChangeShapeType="1" noTextEdit="1"/>
              </p:cNvSpPr>
              <p:nvPr/>
            </p:nvSpPr>
            <p:spPr>
              <a:xfrm>
                <a:off x="6086999" y="5280978"/>
                <a:ext cx="3070071" cy="369332"/>
              </a:xfrm>
              <a:prstGeom prst="rect">
                <a:avLst/>
              </a:prstGeom>
              <a:blipFill rotWithShape="1">
                <a:blip r:embed="rId28"/>
                <a:stretch>
                  <a:fillRect b="-4918"/>
                </a:stretch>
              </a:blipFill>
            </p:spPr>
            <p:txBody>
              <a:bodyPr/>
              <a:lstStyle/>
              <a:p>
                <a:r>
                  <a:rPr lang="en-GB">
                    <a:noFill/>
                  </a:rPr>
                  <a:t> </a:t>
                </a:r>
              </a:p>
            </p:txBody>
          </p:sp>
        </mc:Fallback>
      </mc:AlternateContent>
      <p:sp>
        <p:nvSpPr>
          <p:cNvPr id="339" name="TextBox 338"/>
          <p:cNvSpPr txBox="1"/>
          <p:nvPr/>
        </p:nvSpPr>
        <p:spPr>
          <a:xfrm>
            <a:off x="7123941" y="8400345"/>
            <a:ext cx="2659702" cy="1061829"/>
          </a:xfrm>
          <a:prstGeom prst="rect">
            <a:avLst/>
          </a:prstGeom>
          <a:noFill/>
        </p:spPr>
        <p:txBody>
          <a:bodyPr wrap="none" rtlCol="0">
            <a:spAutoFit/>
          </a:bodyPr>
          <a:lstStyle/>
          <a:p>
            <a:r>
              <a:rPr lang="en-GB" sz="900" i="1" dirty="0">
                <a:latin typeface="Arial" panose="020B0604020202020204" pitchFamily="34" charset="0"/>
                <a:ea typeface="Times New Roman" panose="02020603050405020304" pitchFamily="18" charset="0"/>
                <a:cs typeface="Times New Roman" panose="02020603050405020304" pitchFamily="18" charset="0"/>
              </a:rPr>
              <a:t>There are four groups each with a value of 3. </a:t>
            </a:r>
          </a:p>
          <a:p>
            <a:r>
              <a:rPr lang="en-GB" sz="900" i="1" dirty="0">
                <a:latin typeface="Arial" panose="020B0604020202020204" pitchFamily="34" charset="0"/>
                <a:ea typeface="Times New Roman" panose="02020603050405020304" pitchFamily="18" charset="0"/>
                <a:cs typeface="Times New Roman" panose="02020603050405020304" pitchFamily="18" charset="0"/>
              </a:rPr>
              <a:t>There are three groups each with a value of 4.</a:t>
            </a:r>
          </a:p>
          <a:p>
            <a:r>
              <a:rPr lang="en-GB" sz="900" i="1" dirty="0">
                <a:latin typeface="Arial" panose="020B0604020202020204" pitchFamily="34" charset="0"/>
                <a:ea typeface="Times New Roman" panose="02020603050405020304" pitchFamily="18" charset="0"/>
                <a:cs typeface="Times New Roman" panose="02020603050405020304" pitchFamily="18" charset="0"/>
              </a:rPr>
              <a:t>I can see three, four times.</a:t>
            </a:r>
          </a:p>
          <a:p>
            <a:r>
              <a:rPr lang="en-GB" sz="900" i="1" dirty="0">
                <a:latin typeface="Arial" panose="020B0604020202020204" pitchFamily="34" charset="0"/>
                <a:ea typeface="Times New Roman" panose="02020603050405020304" pitchFamily="18" charset="0"/>
                <a:cs typeface="Times New Roman" panose="02020603050405020304" pitchFamily="18" charset="0"/>
              </a:rPr>
              <a:t>I can see four, three times.</a:t>
            </a:r>
          </a:p>
          <a:p>
            <a:endParaRPr lang="en-GB" sz="900" i="1" dirty="0">
              <a:latin typeface="Arial" panose="020B0604020202020204" pitchFamily="34" charset="0"/>
              <a:ea typeface="Times New Roman" panose="02020603050405020304" pitchFamily="18" charset="0"/>
              <a:cs typeface="Times New Roman" panose="02020603050405020304" pitchFamily="18" charset="0"/>
            </a:endParaRPr>
          </a:p>
          <a:p>
            <a:r>
              <a:rPr lang="en-GB" sz="900" i="1" dirty="0">
                <a:latin typeface="Arial" panose="020B0604020202020204" pitchFamily="34" charset="0"/>
                <a:ea typeface="Times New Roman" panose="02020603050405020304" pitchFamily="18" charset="0"/>
                <a:cs typeface="Times New Roman" panose="02020603050405020304" pitchFamily="18" charset="0"/>
              </a:rPr>
              <a:t>12 divided into groups of 4 gives three groups</a:t>
            </a:r>
          </a:p>
          <a:p>
            <a:r>
              <a:rPr lang="en-GB" sz="900" i="1" dirty="0">
                <a:latin typeface="Arial" panose="020B0604020202020204" pitchFamily="34" charset="0"/>
                <a:ea typeface="Times New Roman" panose="02020603050405020304" pitchFamily="18" charset="0"/>
                <a:cs typeface="Times New Roman" panose="02020603050405020304" pitchFamily="18" charset="0"/>
              </a:rPr>
              <a:t>12 shared into four groups gives 3 in each group</a:t>
            </a:r>
          </a:p>
        </p:txBody>
      </p:sp>
      <p:sp>
        <p:nvSpPr>
          <p:cNvPr id="337" name="Text Box 330">
            <a:extLst>
              <a:ext uri="{FF2B5EF4-FFF2-40B4-BE49-F238E27FC236}">
                <a16:creationId xmlns:a16="http://schemas.microsoft.com/office/drawing/2014/main" id="{D540CB07-5770-43B9-B8B5-DA7F2DB45804}"/>
              </a:ext>
            </a:extLst>
          </p:cNvPr>
          <p:cNvSpPr txBox="1">
            <a:spLocks noChangeArrowheads="1"/>
          </p:cNvSpPr>
          <p:nvPr/>
        </p:nvSpPr>
        <p:spPr bwMode="auto">
          <a:xfrm>
            <a:off x="10375017" y="114924"/>
            <a:ext cx="2187501" cy="4306114"/>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Part-whole language and representations</a:t>
            </a:r>
          </a:p>
          <a:p>
            <a:pPr defTabSz="685783" eaLnBrk="0" fontAlgn="base" hangingPunct="0">
              <a:spcBef>
                <a:spcPct val="0"/>
              </a:spcBef>
              <a:spcAft>
                <a:spcPct val="0"/>
              </a:spcAft>
            </a:pPr>
            <a:endParaRPr lang="en-US" altLang="en-US" sz="5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A part-whole model is used to represent the relationship between numbers in all four operations. The model is made of a </a:t>
            </a:r>
            <a:r>
              <a:rPr lang="en-US" altLang="en-US" sz="900" b="1" dirty="0">
                <a:latin typeface="Arial" panose="020B0604020202020204" pitchFamily="34" charset="0"/>
                <a:ea typeface="Calibri" panose="020F0502020204030204" pitchFamily="34" charset="0"/>
                <a:cs typeface="Arial" panose="020B0604020202020204" pitchFamily="34" charset="0"/>
              </a:rPr>
              <a:t>whole</a:t>
            </a:r>
            <a:r>
              <a:rPr lang="en-US" altLang="en-US" sz="900" dirty="0">
                <a:latin typeface="Arial" panose="020B0604020202020204" pitchFamily="34" charset="0"/>
                <a:ea typeface="Calibri" panose="020F0502020204030204" pitchFamily="34" charset="0"/>
                <a:cs typeface="Arial" panose="020B0604020202020204" pitchFamily="34" charset="0"/>
              </a:rPr>
              <a:t> and two or more </a:t>
            </a:r>
            <a:r>
              <a:rPr lang="en-US" altLang="en-US" sz="900" b="1" dirty="0">
                <a:latin typeface="Arial" panose="020B0604020202020204" pitchFamily="34" charset="0"/>
                <a:ea typeface="Calibri" panose="020F0502020204030204" pitchFamily="34" charset="0"/>
                <a:cs typeface="Arial" panose="020B0604020202020204" pitchFamily="34" charset="0"/>
              </a:rPr>
              <a:t>parts</a:t>
            </a:r>
            <a:r>
              <a:rPr lang="en-US" altLang="en-US" sz="900" dirty="0">
                <a:latin typeface="Arial" panose="020B0604020202020204" pitchFamily="34" charset="0"/>
                <a:ea typeface="Calibri" panose="020F0502020204030204" pitchFamily="34" charset="0"/>
                <a:cs typeface="Arial" panose="020B0604020202020204" pitchFamily="34" charset="0"/>
              </a:rPr>
              <a:t>.</a:t>
            </a: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	</a:t>
            </a:r>
          </a:p>
          <a:p>
            <a:pPr defTabSz="685783" eaLnBrk="0" fontAlgn="base" hangingPunct="0">
              <a:spcBef>
                <a:spcPct val="0"/>
              </a:spcBef>
              <a:spcAft>
                <a:spcPct val="0"/>
              </a:spcAft>
            </a:pPr>
            <a:endParaRPr lang="en-US" altLang="en-US" sz="900" i="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i="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i="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i="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p>
          <a:p>
            <a:pPr defTabSz="685783" eaLnBrk="0" fontAlgn="base" hangingPunct="0">
              <a:spcBef>
                <a:spcPct val="0"/>
              </a:spcBef>
              <a:spcAft>
                <a:spcPct val="0"/>
              </a:spcAft>
            </a:pPr>
            <a:r>
              <a:rPr lang="en-US" altLang="en-US" sz="900" dirty="0"/>
              <a:t>	</a:t>
            </a:r>
          </a:p>
          <a:p>
            <a:pPr defTabSz="685783" eaLnBrk="0" fontAlgn="base" hangingPunct="0">
              <a:spcBef>
                <a:spcPct val="0"/>
              </a:spcBef>
              <a:spcAft>
                <a:spcPct val="0"/>
              </a:spcAft>
            </a:pPr>
            <a:endParaRPr lang="en-US" altLang="en-US" sz="900" i="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i="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i="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5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5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5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5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Using multiple </a:t>
            </a:r>
            <a:r>
              <a:rPr lang="en-US" altLang="en-US" sz="900" b="1" dirty="0">
                <a:latin typeface="Arial" panose="020B0604020202020204" pitchFamily="34" charset="0"/>
                <a:ea typeface="Calibri" panose="020F0502020204030204" pitchFamily="34" charset="0"/>
                <a:cs typeface="Arial" panose="020B0604020202020204" pitchFamily="34" charset="0"/>
              </a:rPr>
              <a:t>equal</a:t>
            </a:r>
            <a:r>
              <a:rPr lang="en-US" altLang="en-US" sz="900" dirty="0">
                <a:latin typeface="Arial" panose="020B0604020202020204" pitchFamily="34" charset="0"/>
                <a:ea typeface="Calibri" panose="020F0502020204030204" pitchFamily="34" charset="0"/>
                <a:cs typeface="Arial" panose="020B0604020202020204" pitchFamily="34" charset="0"/>
              </a:rPr>
              <a:t> parts represents multiplicative relationships.</a:t>
            </a:r>
            <a:endParaRPr lang="en-US" altLang="en-US" sz="900" dirty="0"/>
          </a:p>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	</a:t>
            </a:r>
            <a:endParaRPr lang="en-US" altLang="en-US" sz="9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340" name="Rectangle 339">
                <a:extLst>
                  <a:ext uri="{FF2B5EF4-FFF2-40B4-BE49-F238E27FC236}">
                    <a16:creationId xmlns:a16="http://schemas.microsoft.com/office/drawing/2014/main" id="{4AAEE7C4-4121-4156-AE80-315AC4E20450}"/>
                  </a:ext>
                </a:extLst>
              </p:cNvPr>
              <p:cNvSpPr/>
              <p:nvPr/>
            </p:nvSpPr>
            <p:spPr>
              <a:xfrm>
                <a:off x="11096626" y="3286044"/>
                <a:ext cx="1500966" cy="1061829"/>
              </a:xfrm>
              <a:prstGeom prst="rect">
                <a:avLst/>
              </a:prstGeom>
            </p:spPr>
            <p:txBody>
              <a:bodyPr wrap="square">
                <a:spAutoFit/>
              </a:bodyPr>
              <a:lstStyle/>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There are three equal parts with a value of 40. The whole is 120.</a:t>
                </a:r>
              </a:p>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40 multiplied by 3 is equal to 120.</a:t>
                </a:r>
              </a:p>
              <a:p>
                <a:pPr algn="ctr" defTabSz="685783" eaLnBrk="0" fontAlgn="base" hangingPunct="0">
                  <a:spcBef>
                    <a:spcPct val="0"/>
                  </a:spcBef>
                  <a:spcAft>
                    <a:spcPct val="0"/>
                  </a:spcAft>
                </a:pP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12</m:t>
                    </m:r>
                    <m:r>
                      <a:rPr lang="en-GB" altLang="en-US" sz="900" b="0" i="1" dirty="0" smtClean="0">
                        <a:latin typeface="Cambria Math"/>
                        <a:ea typeface="Calibri" panose="020F0502020204030204" pitchFamily="34" charset="0"/>
                        <a:cs typeface="Arial" panose="020B0604020202020204" pitchFamily="34" charset="0"/>
                      </a:rPr>
                      <m:t>0</m:t>
                    </m:r>
                    <m:r>
                      <a:rPr lang="en-US" altLang="en-US" sz="900" i="1" dirty="0" smtClean="0">
                        <a:latin typeface="Cambria Math" panose="02040503050406030204" pitchFamily="18" charset="0"/>
                        <a:ea typeface="Calibri" panose="020F0502020204030204" pitchFamily="34" charset="0"/>
                        <a:cs typeface="Arial" panose="020B0604020202020204" pitchFamily="34" charset="0"/>
                      </a:rPr>
                      <m:t> </m:t>
                    </m:r>
                  </m:oMath>
                </a14:m>
                <a:r>
                  <a:rPr lang="en-US" altLang="en-US" sz="900" i="1" dirty="0">
                    <a:latin typeface="Arial" panose="020B0604020202020204" pitchFamily="34" charset="0"/>
                    <a:ea typeface="Calibri" panose="020F0502020204030204" pitchFamily="34" charset="0"/>
                    <a:cs typeface="Arial" panose="020B0604020202020204" pitchFamily="34" charset="0"/>
                  </a:rPr>
                  <a:t>divided into three equal parts is equal to 40.</a:t>
                </a:r>
              </a:p>
            </p:txBody>
          </p:sp>
        </mc:Choice>
        <mc:Fallback xmlns="">
          <p:sp>
            <p:nvSpPr>
              <p:cNvPr id="340" name="Rectangle 339">
                <a:extLst>
                  <a:ext uri="{FF2B5EF4-FFF2-40B4-BE49-F238E27FC236}">
                    <a16:creationId xmlns="" xmlns:a16="http://schemas.microsoft.com/office/drawing/2014/main" xmlns:a14="http://schemas.microsoft.com/office/drawing/2010/main" id="{4AAEE7C4-4121-4156-AE80-315AC4E20450}"/>
                  </a:ext>
                </a:extLst>
              </p:cNvPr>
              <p:cNvSpPr>
                <a:spLocks noRot="1" noChangeAspect="1" noMove="1" noResize="1" noEditPoints="1" noAdjustHandles="1" noChangeArrowheads="1" noChangeShapeType="1" noTextEdit="1"/>
              </p:cNvSpPr>
              <p:nvPr/>
            </p:nvSpPr>
            <p:spPr>
              <a:xfrm>
                <a:off x="11096626" y="3286044"/>
                <a:ext cx="1500966" cy="1061829"/>
              </a:xfrm>
              <a:prstGeom prst="rect">
                <a:avLst/>
              </a:prstGeom>
              <a:blipFill rotWithShape="1">
                <a:blip r:embed="rId29"/>
                <a:stretch>
                  <a:fillRect b="-1149"/>
                </a:stretch>
              </a:blipFill>
            </p:spPr>
            <p:txBody>
              <a:bodyPr/>
              <a:lstStyle/>
              <a:p>
                <a:r>
                  <a:rPr lang="en-GB">
                    <a:noFill/>
                  </a:rPr>
                  <a:t> </a:t>
                </a:r>
              </a:p>
            </p:txBody>
          </p:sp>
        </mc:Fallback>
      </mc:AlternateContent>
      <p:pic>
        <p:nvPicPr>
          <p:cNvPr id="38" name="Picture 37">
            <a:extLst>
              <a:ext uri="{FF2B5EF4-FFF2-40B4-BE49-F238E27FC236}">
                <a16:creationId xmlns:a16="http://schemas.microsoft.com/office/drawing/2014/main" id="{D45D3CBA-89BA-4BFD-964C-F79BE836CDA8}"/>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8341678" y="4191770"/>
            <a:ext cx="99843" cy="99843"/>
          </a:xfrm>
          <a:prstGeom prst="rect">
            <a:avLst/>
          </a:prstGeom>
        </p:spPr>
      </p:pic>
      <p:pic>
        <p:nvPicPr>
          <p:cNvPr id="45" name="Picture 44">
            <a:extLst>
              <a:ext uri="{FF2B5EF4-FFF2-40B4-BE49-F238E27FC236}">
                <a16:creationId xmlns:a16="http://schemas.microsoft.com/office/drawing/2014/main" id="{5FCE5425-E9CE-4D10-9AC5-878138EC260C}"/>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9897345" y="3996228"/>
            <a:ext cx="99843" cy="757989"/>
          </a:xfrm>
          <a:prstGeom prst="rect">
            <a:avLst/>
          </a:prstGeom>
        </p:spPr>
      </p:pic>
      <p:pic>
        <p:nvPicPr>
          <p:cNvPr id="370" name="Picture 369">
            <a:extLst>
              <a:ext uri="{FF2B5EF4-FFF2-40B4-BE49-F238E27FC236}">
                <a16:creationId xmlns:a16="http://schemas.microsoft.com/office/drawing/2014/main" id="{118EE0D1-6F1D-46EA-B357-ED19AB2CD01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9764520" y="4006829"/>
            <a:ext cx="99843" cy="757989"/>
          </a:xfrm>
          <a:prstGeom prst="rect">
            <a:avLst/>
          </a:prstGeom>
        </p:spPr>
      </p:pic>
      <p:pic>
        <p:nvPicPr>
          <p:cNvPr id="372" name="Picture 371">
            <a:extLst>
              <a:ext uri="{FF2B5EF4-FFF2-40B4-BE49-F238E27FC236}">
                <a16:creationId xmlns:a16="http://schemas.microsoft.com/office/drawing/2014/main" id="{2D9ECC5E-FF13-4FC2-90B0-842BB51EDA05}"/>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9611721" y="4006314"/>
            <a:ext cx="99843" cy="757989"/>
          </a:xfrm>
          <a:prstGeom prst="rect">
            <a:avLst/>
          </a:prstGeom>
        </p:spPr>
      </p:pic>
      <p:pic>
        <p:nvPicPr>
          <p:cNvPr id="374" name="Picture 373">
            <a:extLst>
              <a:ext uri="{FF2B5EF4-FFF2-40B4-BE49-F238E27FC236}">
                <a16:creationId xmlns:a16="http://schemas.microsoft.com/office/drawing/2014/main" id="{5093585D-90BD-4405-BA1E-C6A24D31101D}"/>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8241835" y="4344281"/>
            <a:ext cx="99843" cy="99843"/>
          </a:xfrm>
          <a:prstGeom prst="rect">
            <a:avLst/>
          </a:prstGeom>
        </p:spPr>
      </p:pic>
      <p:pic>
        <p:nvPicPr>
          <p:cNvPr id="375" name="Picture 374">
            <a:extLst>
              <a:ext uri="{FF2B5EF4-FFF2-40B4-BE49-F238E27FC236}">
                <a16:creationId xmlns:a16="http://schemas.microsoft.com/office/drawing/2014/main" id="{71AA9288-109B-4F5B-96D3-2C3A5C2B8DF6}"/>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8408294" y="4344280"/>
            <a:ext cx="99843" cy="99843"/>
          </a:xfrm>
          <a:prstGeom prst="rect">
            <a:avLst/>
          </a:prstGeom>
        </p:spPr>
      </p:pic>
      <mc:AlternateContent xmlns:mc="http://schemas.openxmlformats.org/markup-compatibility/2006" xmlns:a14="http://schemas.microsoft.com/office/drawing/2010/main">
        <mc:Choice Requires="a14">
          <p:sp>
            <p:nvSpPr>
              <p:cNvPr id="376" name="TextBox 375">
                <a:extLst>
                  <a:ext uri="{FF2B5EF4-FFF2-40B4-BE49-F238E27FC236}">
                    <a16:creationId xmlns:a16="http://schemas.microsoft.com/office/drawing/2014/main" id="{0E8B9130-EA47-4094-A9E0-88CAEEE470A4}"/>
                  </a:ext>
                </a:extLst>
              </p:cNvPr>
              <p:cNvSpPr txBox="1"/>
              <p:nvPr/>
            </p:nvSpPr>
            <p:spPr>
              <a:xfrm>
                <a:off x="7502037" y="6817033"/>
                <a:ext cx="2495151" cy="369332"/>
              </a:xfrm>
              <a:prstGeom prst="rect">
                <a:avLst/>
              </a:prstGeom>
              <a:noFill/>
            </p:spPr>
            <p:txBody>
              <a:bodyPr wrap="square" rtlCol="0">
                <a:spAutoFit/>
              </a:bodyPr>
              <a:lstStyle/>
              <a:p>
                <a14:m>
                  <m:oMath xmlns:m="http://schemas.openxmlformats.org/officeDocument/2006/math">
                    <m:r>
                      <a:rPr lang="en-GB" sz="900" b="0" i="1" smtClean="0">
                        <a:latin typeface="Cambria Math"/>
                        <a:ea typeface="Calibri" panose="020F0502020204030204" pitchFamily="34" charset="0"/>
                        <a:cs typeface="Arial" panose="020B0604020202020204" pitchFamily="34" charset="0"/>
                      </a:rPr>
                      <m:t>606</m:t>
                    </m:r>
                    <m:r>
                      <a:rPr lang="en-GB" sz="900" b="0" i="1" smtClean="0">
                        <a:latin typeface="Cambria Math" panose="02040503050406030204" pitchFamily="18" charset="0"/>
                        <a:ea typeface="Calibri" panose="020F0502020204030204" pitchFamily="34" charset="0"/>
                        <a:cs typeface="Arial" panose="020B0604020202020204" pitchFamily="34" charset="0"/>
                      </a:rPr>
                      <m:t>−</m:t>
                    </m:r>
                    <m:r>
                      <a:rPr lang="en-GB" sz="900" b="0" i="1" smtClean="0">
                        <a:latin typeface="Cambria Math"/>
                        <a:ea typeface="Calibri" panose="020F0502020204030204" pitchFamily="34" charset="0"/>
                        <a:cs typeface="Arial" panose="020B0604020202020204" pitchFamily="34" charset="0"/>
                      </a:rPr>
                      <m:t>597</m:t>
                    </m:r>
                    <m:r>
                      <a:rPr lang="en-GB" sz="900" i="1">
                        <a:latin typeface="Cambria Math" panose="02040503050406030204" pitchFamily="18" charset="0"/>
                        <a:ea typeface="Calibri" panose="020F0502020204030204" pitchFamily="34" charset="0"/>
                        <a:cs typeface="Arial" panose="020B0604020202020204" pitchFamily="34" charset="0"/>
                      </a:rPr>
                      <m:t>= ?</m:t>
                    </m:r>
                  </m:oMath>
                </a14:m>
                <a:r>
                  <a:rPr lang="en-GB" sz="900" i="1" dirty="0">
                    <a:latin typeface="Arial" panose="020B0604020202020204" pitchFamily="34" charset="0"/>
                    <a:ea typeface="Times New Roman" panose="02020603050405020304" pitchFamily="18" charset="0"/>
                    <a:cs typeface="Times New Roman" panose="02020603050405020304" pitchFamily="18" charset="0"/>
                  </a:rPr>
                  <a:t> I can count on from </a:t>
                </a:r>
                <a14:m>
                  <m:oMath xmlns:m="http://schemas.openxmlformats.org/officeDocument/2006/math">
                    <m:r>
                      <a:rPr lang="en-GB" sz="900" b="0" i="1" smtClean="0">
                        <a:latin typeface="Cambria Math"/>
                        <a:ea typeface="Times New Roman" panose="02020603050405020304" pitchFamily="18" charset="0"/>
                        <a:cs typeface="Times New Roman" panose="02020603050405020304" pitchFamily="18" charset="0"/>
                      </a:rPr>
                      <m:t>597</m:t>
                    </m:r>
                  </m:oMath>
                </a14:m>
                <a:r>
                  <a:rPr lang="en-GB" sz="900" i="1" dirty="0">
                    <a:latin typeface="Arial" panose="020B0604020202020204" pitchFamily="34" charset="0"/>
                    <a:ea typeface="Times New Roman" panose="02020603050405020304" pitchFamily="18" charset="0"/>
                    <a:cs typeface="Times New Roman" panose="02020603050405020304" pitchFamily="18" charset="0"/>
                  </a:rPr>
                  <a:t> to </a:t>
                </a:r>
                <a14:m>
                  <m:oMath xmlns:m="http://schemas.openxmlformats.org/officeDocument/2006/math">
                    <m:r>
                      <a:rPr lang="en-GB" sz="900" b="0" i="1" smtClean="0">
                        <a:latin typeface="Cambria Math"/>
                        <a:ea typeface="Times New Roman" panose="02020603050405020304" pitchFamily="18" charset="0"/>
                        <a:cs typeface="Times New Roman" panose="02020603050405020304" pitchFamily="18" charset="0"/>
                      </a:rPr>
                      <m:t>606</m:t>
                    </m:r>
                  </m:oMath>
                </a14:m>
                <a:r>
                  <a:rPr lang="en-GB" sz="900" i="1" dirty="0">
                    <a:latin typeface="Arial" panose="020B0604020202020204" pitchFamily="34" charset="0"/>
                    <a:ea typeface="Times New Roman" panose="02020603050405020304" pitchFamily="18" charset="0"/>
                    <a:cs typeface="Times New Roman" panose="02020603050405020304" pitchFamily="18" charset="0"/>
                  </a:rPr>
                  <a:t>. The difference is </a:t>
                </a:r>
                <a14:m>
                  <m:oMath xmlns:m="http://schemas.openxmlformats.org/officeDocument/2006/math">
                    <m:r>
                      <a:rPr lang="en-GB" sz="900" b="0" i="1" smtClean="0">
                        <a:latin typeface="Cambria Math"/>
                        <a:ea typeface="Times New Roman" panose="02020603050405020304" pitchFamily="18" charset="0"/>
                        <a:cs typeface="Times New Roman" panose="02020603050405020304" pitchFamily="18" charset="0"/>
                      </a:rPr>
                      <m:t>9</m:t>
                    </m:r>
                  </m:oMath>
                </a14:m>
                <a:r>
                  <a:rPr lang="en-GB" sz="900" dirty="0">
                    <a:latin typeface="Arial" panose="020B0604020202020204" pitchFamily="34" charset="0"/>
                    <a:ea typeface="Times New Roman" panose="02020603050405020304" pitchFamily="18" charset="0"/>
                    <a:cs typeface="Times New Roman" panose="02020603050405020304" pitchFamily="18" charset="0"/>
                  </a:rPr>
                  <a:t>.</a:t>
                </a:r>
              </a:p>
            </p:txBody>
          </p:sp>
        </mc:Choice>
        <mc:Fallback xmlns="">
          <p:sp>
            <p:nvSpPr>
              <p:cNvPr id="376" name="TextBox 375">
                <a:extLst>
                  <a:ext uri="{FF2B5EF4-FFF2-40B4-BE49-F238E27FC236}">
                    <a16:creationId xmlns="" xmlns:a16="http://schemas.microsoft.com/office/drawing/2014/main" xmlns:a14="http://schemas.microsoft.com/office/drawing/2010/main" id="{0E8B9130-EA47-4094-A9E0-88CAEEE470A4}"/>
                  </a:ext>
                </a:extLst>
              </p:cNvPr>
              <p:cNvSpPr txBox="1">
                <a:spLocks noRot="1" noChangeAspect="1" noMove="1" noResize="1" noEditPoints="1" noAdjustHandles="1" noChangeArrowheads="1" noChangeShapeType="1" noTextEdit="1"/>
              </p:cNvSpPr>
              <p:nvPr/>
            </p:nvSpPr>
            <p:spPr>
              <a:xfrm>
                <a:off x="7502037" y="6817033"/>
                <a:ext cx="2495151" cy="369332"/>
              </a:xfrm>
              <a:prstGeom prst="rect">
                <a:avLst/>
              </a:prstGeom>
              <a:blipFill rotWithShape="1">
                <a:blip r:embed="rId32"/>
                <a:stretch>
                  <a:fillRect b="-4918"/>
                </a:stretch>
              </a:blipFill>
            </p:spPr>
            <p:txBody>
              <a:bodyPr/>
              <a:lstStyle/>
              <a:p>
                <a:r>
                  <a:rPr lang="en-GB">
                    <a:noFill/>
                  </a:rPr>
                  <a:t> </a:t>
                </a:r>
              </a:p>
            </p:txBody>
          </p:sp>
        </mc:Fallback>
      </mc:AlternateContent>
      <p:pic>
        <p:nvPicPr>
          <p:cNvPr id="346" name="Picture 345">
            <a:extLst>
              <a:ext uri="{FF2B5EF4-FFF2-40B4-BE49-F238E27FC236}">
                <a16:creationId xmlns:a16="http://schemas.microsoft.com/office/drawing/2014/main" id="{98D0BC82-276F-4B7F-9B42-35838513D612}"/>
              </a:ext>
            </a:extLst>
          </p:cNvPr>
          <p:cNvPicPr>
            <a:picLocks noChangeAspect="1"/>
          </p:cNvPicPr>
          <p:nvPr/>
        </p:nvPicPr>
        <p:blipFill>
          <a:blip r:embed="rId33"/>
          <a:stretch>
            <a:fillRect/>
          </a:stretch>
        </p:blipFill>
        <p:spPr>
          <a:xfrm>
            <a:off x="741243" y="2092237"/>
            <a:ext cx="1016586" cy="887071"/>
          </a:xfrm>
          <a:prstGeom prst="rect">
            <a:avLst/>
          </a:prstGeom>
        </p:spPr>
      </p:pic>
      <p:pic>
        <p:nvPicPr>
          <p:cNvPr id="4098" name="Picture 2"/>
          <p:cNvPicPr>
            <a:picLocks noChangeAspect="1" noChangeArrowheads="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48351" y="1132788"/>
            <a:ext cx="931615" cy="814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11219124" y="1155968"/>
            <a:ext cx="1343394" cy="784830"/>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We know the whole is 312 and the value of one part is 190. We can use subtraction to find the missing part.</a:t>
            </a:r>
          </a:p>
        </p:txBody>
      </p:sp>
      <p:pic>
        <p:nvPicPr>
          <p:cNvPr id="4099" name="Picture 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481626" y="1906492"/>
            <a:ext cx="737498" cy="8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55" name="TextBox 354"/>
              <p:cNvSpPr txBox="1"/>
              <p:nvPr/>
            </p:nvSpPr>
            <p:spPr>
              <a:xfrm>
                <a:off x="11178539" y="2182011"/>
                <a:ext cx="1343394" cy="369332"/>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There are three parts. </a:t>
                </a:r>
                <a14:m>
                  <m:oMath xmlns:m="http://schemas.openxmlformats.org/officeDocument/2006/math">
                    <m:r>
                      <a:rPr lang="en-GB" sz="900" b="0" i="1" smtClean="0">
                        <a:latin typeface="Cambria Math"/>
                        <a:cs typeface="Arial" panose="020B0604020202020204" pitchFamily="34" charset="0"/>
                      </a:rPr>
                      <m:t>90+150+72=312</m:t>
                    </m:r>
                  </m:oMath>
                </a14:m>
                <a:endParaRPr lang="en-GB" sz="900" i="1" dirty="0">
                  <a:latin typeface="Arial" panose="020B0604020202020204" pitchFamily="34" charset="0"/>
                  <a:cs typeface="Arial" panose="020B0604020202020204" pitchFamily="34" charset="0"/>
                </a:endParaRPr>
              </a:p>
            </p:txBody>
          </p:sp>
        </mc:Choice>
        <mc:Fallback xmlns="">
          <p:sp>
            <p:nvSpPr>
              <p:cNvPr id="355" name="TextBox 354"/>
              <p:cNvSpPr txBox="1">
                <a:spLocks noRot="1" noChangeAspect="1" noMove="1" noResize="1" noEditPoints="1" noAdjustHandles="1" noChangeArrowheads="1" noChangeShapeType="1" noTextEdit="1"/>
              </p:cNvSpPr>
              <p:nvPr/>
            </p:nvSpPr>
            <p:spPr>
              <a:xfrm>
                <a:off x="11178539" y="2182011"/>
                <a:ext cx="1343394" cy="369332"/>
              </a:xfrm>
              <a:prstGeom prst="rect">
                <a:avLst/>
              </a:prstGeom>
              <a:blipFill rotWithShape="1">
                <a:blip r:embed="rId36"/>
                <a:stretch>
                  <a:fillRect/>
                </a:stretch>
              </a:blipFill>
            </p:spPr>
            <p:txBody>
              <a:bodyPr/>
              <a:lstStyle/>
              <a:p>
                <a:r>
                  <a:rPr lang="en-GB">
                    <a:noFill/>
                  </a:rPr>
                  <a:t> </a:t>
                </a:r>
              </a:p>
            </p:txBody>
          </p:sp>
        </mc:Fallback>
      </mc:AlternateContent>
      <p:pic>
        <p:nvPicPr>
          <p:cNvPr id="4100" name="Picture 4"/>
          <p:cNvPicPr>
            <a:picLocks noChangeAspect="1" noChangeArrowheads="1"/>
          </p:cNvPicPr>
          <p:nvPr/>
        </p:nvPicPr>
        <p:blipFill>
          <a:blip r:embed="rId3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54469" y="3347228"/>
            <a:ext cx="888000" cy="997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4745" y="5079278"/>
            <a:ext cx="94297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2604" y="5825899"/>
            <a:ext cx="1891065" cy="88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530965" y="6388432"/>
            <a:ext cx="1788942" cy="8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4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275" y="8569697"/>
            <a:ext cx="1504081" cy="69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9" name="TextBox 368">
            <a:extLst>
              <a:ext uri="{FF2B5EF4-FFF2-40B4-BE49-F238E27FC236}">
                <a16:creationId xmlns:a16="http://schemas.microsoft.com/office/drawing/2014/main" id="{CF087784-94FA-4A18-9281-50F0DE249253}"/>
              </a:ext>
            </a:extLst>
          </p:cNvPr>
          <p:cNvSpPr txBox="1"/>
          <p:nvPr/>
        </p:nvSpPr>
        <p:spPr>
          <a:xfrm>
            <a:off x="371475" y="8303684"/>
            <a:ext cx="1327878" cy="369332"/>
          </a:xfrm>
          <a:prstGeom prst="rect">
            <a:avLst/>
          </a:prstGeom>
          <a:noFill/>
        </p:spPr>
        <p:txBody>
          <a:bodyPr wrap="square" rtlCol="0">
            <a:spAutoFit/>
          </a:bodyPr>
          <a:lstStyle/>
          <a:p>
            <a:pPr algn="ctr"/>
            <a:r>
              <a:rPr lang="en-GB" sz="900" i="1" dirty="0">
                <a:latin typeface="Arial" panose="020B0604020202020204" pitchFamily="34" charset="0"/>
                <a:cs typeface="Arial" panose="020B0604020202020204" pitchFamily="34" charset="0"/>
              </a:rPr>
              <a:t>One third is one of three equal parts</a:t>
            </a:r>
          </a:p>
        </p:txBody>
      </p:sp>
      <p:pic>
        <p:nvPicPr>
          <p:cNvPr id="4105" name="Picture 9"/>
          <p:cNvPicPr>
            <a:picLocks noChangeAspect="1" noChangeArrowheads="1"/>
          </p:cNvPicPr>
          <p:nvPr/>
        </p:nvPicPr>
        <p:blipFill>
          <a:blip r:embed="rId4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1935" y="8343266"/>
            <a:ext cx="719986" cy="88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824545" y="8653966"/>
            <a:ext cx="1221918" cy="812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77" name="TextBox 376">
                <a:extLst>
                  <a:ext uri="{FF2B5EF4-FFF2-40B4-BE49-F238E27FC236}">
                    <a16:creationId xmlns:a16="http://schemas.microsoft.com/office/drawing/2014/main" id="{CF087784-94FA-4A18-9281-50F0DE249253}"/>
                  </a:ext>
                </a:extLst>
              </p:cNvPr>
              <p:cNvSpPr txBox="1"/>
              <p:nvPr/>
            </p:nvSpPr>
            <p:spPr>
              <a:xfrm>
                <a:off x="2805268" y="8394187"/>
                <a:ext cx="1327878" cy="230832"/>
              </a:xfrm>
              <a:prstGeom prst="rect">
                <a:avLst/>
              </a:prstGeom>
              <a:noFill/>
            </p:spPr>
            <p:txBody>
              <a:bodyPr wrap="square" rtlCol="0">
                <a:spAutoFit/>
              </a:bodyPr>
              <a:lstStyle/>
              <a:p>
                <a:pPr algn="ctr"/>
                <a:r>
                  <a:rPr lang="en-GB" sz="900" i="1" dirty="0">
                    <a:latin typeface="Arial" panose="020B0604020202020204" pitchFamily="34" charset="0"/>
                    <a:cs typeface="Arial" panose="020B0604020202020204" pitchFamily="34" charset="0"/>
                  </a:rPr>
                  <a:t>One third of </a:t>
                </a:r>
                <a14:m>
                  <m:oMath xmlns:m="http://schemas.openxmlformats.org/officeDocument/2006/math">
                    <m:r>
                      <a:rPr lang="en-GB" sz="900" b="0" i="1" smtClean="0">
                        <a:latin typeface="Cambria Math"/>
                        <a:cs typeface="Arial" panose="020B0604020202020204" pitchFamily="34" charset="0"/>
                      </a:rPr>
                      <m:t>36</m:t>
                    </m:r>
                  </m:oMath>
                </a14:m>
                <a:r>
                  <a:rPr lang="en-GB" sz="900" i="1" dirty="0">
                    <a:latin typeface="Arial" panose="020B0604020202020204" pitchFamily="34" charset="0"/>
                    <a:cs typeface="Arial" panose="020B0604020202020204" pitchFamily="34" charset="0"/>
                  </a:rPr>
                  <a:t> is </a:t>
                </a:r>
                <a14:m>
                  <m:oMath xmlns:m="http://schemas.openxmlformats.org/officeDocument/2006/math">
                    <m:r>
                      <a:rPr lang="en-GB" sz="900" b="0" i="1" smtClean="0">
                        <a:latin typeface="Cambria Math"/>
                        <a:cs typeface="Arial" panose="020B0604020202020204" pitchFamily="34" charset="0"/>
                      </a:rPr>
                      <m:t>12.</m:t>
                    </m:r>
                  </m:oMath>
                </a14:m>
                <a:endParaRPr lang="en-GB" sz="900" i="1" dirty="0">
                  <a:latin typeface="Arial" panose="020B0604020202020204" pitchFamily="34" charset="0"/>
                  <a:cs typeface="Arial" panose="020B0604020202020204" pitchFamily="34" charset="0"/>
                </a:endParaRPr>
              </a:p>
            </p:txBody>
          </p:sp>
        </mc:Choice>
        <mc:Fallback xmlns="">
          <p:sp>
            <p:nvSpPr>
              <p:cNvPr id="377" name="TextBox 376">
                <a:extLst>
                  <a:ext uri="{FF2B5EF4-FFF2-40B4-BE49-F238E27FC236}">
                    <a16:creationId xmlns="" xmlns:a16="http://schemas.microsoft.com/office/drawing/2014/main" xmlns:a14="http://schemas.microsoft.com/office/drawing/2010/main" id="{CF087784-94FA-4A18-9281-50F0DE249253}"/>
                  </a:ext>
                </a:extLst>
              </p:cNvPr>
              <p:cNvSpPr txBox="1">
                <a:spLocks noRot="1" noChangeAspect="1" noMove="1" noResize="1" noEditPoints="1" noAdjustHandles="1" noChangeArrowheads="1" noChangeShapeType="1" noTextEdit="1"/>
              </p:cNvSpPr>
              <p:nvPr/>
            </p:nvSpPr>
            <p:spPr>
              <a:xfrm>
                <a:off x="2805268" y="8394187"/>
                <a:ext cx="1327878" cy="230832"/>
              </a:xfrm>
              <a:prstGeom prst="rect">
                <a:avLst/>
              </a:prstGeom>
              <a:blipFill rotWithShape="1">
                <a:blip r:embed="rId44"/>
                <a:stretch>
                  <a:fillRect b="-7895"/>
                </a:stretch>
              </a:blipFill>
            </p:spPr>
            <p:txBody>
              <a:bodyPr/>
              <a:lstStyle/>
              <a:p>
                <a:r>
                  <a:rPr lang="en-GB">
                    <a:noFill/>
                  </a:rPr>
                  <a:t> </a:t>
                </a:r>
              </a:p>
            </p:txBody>
          </p:sp>
        </mc:Fallback>
      </mc:AlternateContent>
    </p:spTree>
    <p:extLst>
      <p:ext uri="{BB962C8B-B14F-4D97-AF65-F5344CB8AC3E}">
        <p14:creationId xmlns:p14="http://schemas.microsoft.com/office/powerpoint/2010/main" val="693511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1347BA8C-1FE1-4E2E-80EB-8A93BC055F23}"/>
              </a:ext>
            </a:extLst>
          </p:cNvPr>
          <p:cNvSpPr txBox="1">
            <a:spLocks noChangeArrowheads="1"/>
          </p:cNvSpPr>
          <p:nvPr/>
        </p:nvSpPr>
        <p:spPr bwMode="auto">
          <a:xfrm>
            <a:off x="204992" y="114300"/>
            <a:ext cx="2169940" cy="3138821"/>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500" b="1" dirty="0">
                <a:solidFill>
                  <a:srgbClr val="0074AC"/>
                </a:solidFill>
                <a:latin typeface="Arial" panose="020B0604020202020204" pitchFamily="34" charset="0"/>
                <a:ea typeface="Calibri" panose="020F0502020204030204" pitchFamily="34" charset="0"/>
                <a:cs typeface="Arial" panose="020B0604020202020204" pitchFamily="34" charset="0"/>
              </a:rPr>
              <a:t>Year 5 Key Representations</a:t>
            </a:r>
            <a:endParaRPr lang="en-US" altLang="en-US" sz="1125"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1125" b="1" dirty="0">
                <a:latin typeface="Arial" panose="020B0604020202020204" pitchFamily="34" charset="0"/>
                <a:ea typeface="Calibri" panose="020F0502020204030204" pitchFamily="34" charset="0"/>
                <a:cs typeface="Arial" panose="020B0604020202020204" pitchFamily="34" charset="0"/>
              </a:rPr>
              <a:t>Find out more…</a:t>
            </a:r>
          </a:p>
          <a:p>
            <a:pPr defTabSz="685783" eaLnBrk="0" fontAlgn="base" hangingPunct="0">
              <a:spcBef>
                <a:spcPct val="0"/>
              </a:spcBef>
              <a:spcAft>
                <a:spcPct val="0"/>
              </a:spcAft>
            </a:pPr>
            <a:endParaRPr lang="en-US" altLang="en-US" sz="5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Watch the </a:t>
            </a:r>
            <a:r>
              <a:rPr lang="en-US" altLang="en-US" sz="900" b="1" dirty="0">
                <a:latin typeface="Arial" panose="020B0604020202020204" pitchFamily="34" charset="0"/>
                <a:ea typeface="Calibri" panose="020F0502020204030204" pitchFamily="34" charset="0"/>
                <a:cs typeface="Arial" panose="020B0604020202020204" pitchFamily="34" charset="0"/>
              </a:rPr>
              <a:t>Unit tutorial </a:t>
            </a:r>
            <a:r>
              <a:rPr lang="en-US" altLang="en-US" sz="900" dirty="0">
                <a:latin typeface="Arial" panose="020B0604020202020204" pitchFamily="34" charset="0"/>
                <a:ea typeface="Calibri" panose="020F0502020204030204" pitchFamily="34" charset="0"/>
                <a:cs typeface="Arial" panose="020B0604020202020204" pitchFamily="34" charset="0"/>
              </a:rPr>
              <a:t>before planning each unit and read the </a:t>
            </a:r>
            <a:r>
              <a:rPr lang="en-US" altLang="en-US" sz="900" b="1" dirty="0">
                <a:latin typeface="Arial" panose="020B0604020202020204" pitchFamily="34" charset="0"/>
                <a:ea typeface="Calibri" panose="020F0502020204030204" pitchFamily="34" charset="0"/>
                <a:cs typeface="Arial" panose="020B0604020202020204" pitchFamily="34" charset="0"/>
              </a:rPr>
              <a:t>Unit Narrative.</a:t>
            </a: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Read the </a:t>
            </a:r>
            <a:r>
              <a:rPr lang="en-US" altLang="en-US" sz="900" b="1" dirty="0">
                <a:latin typeface="Arial" panose="020B0604020202020204" pitchFamily="34" charset="0"/>
                <a:ea typeface="Calibri" panose="020F0502020204030204" pitchFamily="34" charset="0"/>
                <a:cs typeface="Arial" panose="020B0604020202020204" pitchFamily="34" charset="0"/>
              </a:rPr>
              <a:t>planning guides </a:t>
            </a:r>
            <a:r>
              <a:rPr lang="en-US" altLang="en-US" sz="900" dirty="0">
                <a:latin typeface="Arial" panose="020B0604020202020204" pitchFamily="34" charset="0"/>
                <a:ea typeface="Calibri" panose="020F0502020204030204" pitchFamily="34" charset="0"/>
                <a:cs typeface="Arial" panose="020B0604020202020204" pitchFamily="34" charset="0"/>
              </a:rPr>
              <a:t>for suggestions of representations.</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Make use of </a:t>
            </a:r>
            <a:r>
              <a:rPr lang="en-US" altLang="en-US" sz="900" b="1" dirty="0">
                <a:latin typeface="Arial" panose="020B0604020202020204" pitchFamily="34" charset="0"/>
                <a:ea typeface="Calibri" panose="020F0502020204030204" pitchFamily="34" charset="0"/>
                <a:cs typeface="Arial" panose="020B0604020202020204" pitchFamily="34" charset="0"/>
              </a:rPr>
              <a:t>PD videos </a:t>
            </a:r>
            <a:r>
              <a:rPr lang="en-US" altLang="en-US" sz="900" dirty="0">
                <a:latin typeface="Arial" panose="020B0604020202020204" pitchFamily="34" charset="0"/>
                <a:ea typeface="Calibri" panose="020F0502020204030204" pitchFamily="34" charset="0"/>
                <a:cs typeface="Arial" panose="020B0604020202020204" pitchFamily="34" charset="0"/>
              </a:rPr>
              <a:t>on unit pages and Progression in Calculations page.</a:t>
            </a:r>
          </a:p>
        </p:txBody>
      </p:sp>
      <p:sp>
        <p:nvSpPr>
          <p:cNvPr id="6" name="Text Box 41">
            <a:extLst>
              <a:ext uri="{FF2B5EF4-FFF2-40B4-BE49-F238E27FC236}">
                <a16:creationId xmlns:a16="http://schemas.microsoft.com/office/drawing/2014/main" id="{73952C27-78B8-4B5E-9883-262DE00A3CEA}"/>
              </a:ext>
            </a:extLst>
          </p:cNvPr>
          <p:cNvSpPr txBox="1">
            <a:spLocks noChangeArrowheads="1"/>
          </p:cNvSpPr>
          <p:nvPr/>
        </p:nvSpPr>
        <p:spPr bwMode="auto">
          <a:xfrm>
            <a:off x="204748" y="3455009"/>
            <a:ext cx="2177983" cy="1425367"/>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25" b="1" dirty="0">
                <a:latin typeface="Arial" panose="020B0604020202020204" pitchFamily="34" charset="0"/>
                <a:ea typeface="Calibri" panose="020F0502020204030204" pitchFamily="34" charset="0"/>
                <a:cs typeface="Arial" panose="020B0604020202020204" pitchFamily="34" charset="0"/>
              </a:rPr>
              <a:t>Equations</a:t>
            </a:r>
          </a:p>
          <a:p>
            <a:pPr defTabSz="685783" eaLnBrk="0" fontAlgn="base" hangingPunct="0">
              <a:spcBef>
                <a:spcPct val="0"/>
              </a:spcBef>
              <a:spcAft>
                <a:spcPct val="0"/>
              </a:spcAft>
            </a:pPr>
            <a:endParaRPr lang="en-US" altLang="en-US" sz="5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The phrase </a:t>
            </a:r>
            <a:r>
              <a:rPr lang="en-US" altLang="en-US" sz="900" b="1" dirty="0">
                <a:latin typeface="Calibri" panose="020F0502020204030204" pitchFamily="34" charset="0"/>
                <a:ea typeface="Calibri" panose="020F0502020204030204" pitchFamily="34" charset="0"/>
                <a:cs typeface="Arial" panose="020B0604020202020204" pitchFamily="34" charset="0"/>
              </a:rPr>
              <a:t>‘</a:t>
            </a:r>
            <a:r>
              <a:rPr lang="en-US" altLang="en-US" sz="900" b="1" dirty="0">
                <a:latin typeface="Arial" panose="020B0604020202020204" pitchFamily="34" charset="0"/>
                <a:ea typeface="Calibri" panose="020F0502020204030204" pitchFamily="34" charset="0"/>
                <a:cs typeface="Arial" panose="020B0604020202020204" pitchFamily="34" charset="0"/>
              </a:rPr>
              <a:t>is equal to</a:t>
            </a:r>
            <a:r>
              <a:rPr lang="en-US" altLang="en-US" sz="900" b="1" dirty="0">
                <a:latin typeface="Calibri" panose="020F050202020403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ea typeface="Calibri" panose="020F0502020204030204" pitchFamily="34" charset="0"/>
                <a:cs typeface="Arial" panose="020B0604020202020204" pitchFamily="34" charset="0"/>
              </a:rPr>
              <a:t> is used consistently to refer to the = symbol. Equations should be presented with symbols and missing numbers in different positions:</a:t>
            </a:r>
            <a:endParaRPr lang="en-US" altLang="en-US" sz="900" dirty="0"/>
          </a:p>
          <a:p>
            <a:pPr algn="ctr" defTabSz="685783" eaLnBrk="0" fontAlgn="base" hangingPunct="0">
              <a:spcBef>
                <a:spcPct val="0"/>
              </a:spcBef>
              <a:spcAft>
                <a:spcPct val="0"/>
              </a:spcAft>
            </a:pPr>
            <a:r>
              <a:rPr lang="en-US" altLang="en-US" sz="900" i="1" dirty="0">
                <a:latin typeface="Cambria Math" panose="02040503050406030204" pitchFamily="18" charset="0"/>
                <a:ea typeface="Calibri" panose="020F0502020204030204" pitchFamily="34" charset="0"/>
                <a:cs typeface="Arial" panose="020B0604020202020204" pitchFamily="34" charset="0"/>
              </a:rPr>
              <a:t>38=25+ 13</a:t>
            </a:r>
            <a:endParaRPr lang="en-US" altLang="en-US" sz="900" dirty="0"/>
          </a:p>
          <a:p>
            <a:pPr algn="ctr" defTabSz="685783" eaLnBrk="0" fontAlgn="base" hangingPunct="0">
              <a:spcBef>
                <a:spcPct val="0"/>
              </a:spcBef>
              <a:spcAft>
                <a:spcPct val="0"/>
              </a:spcAft>
            </a:pPr>
            <a:r>
              <a:rPr lang="en-US" altLang="en-US" sz="900" dirty="0">
                <a:latin typeface="Cambria Math" panose="02040503050406030204" pitchFamily="18" charset="0"/>
                <a:ea typeface="Times New Roman" panose="02020603050405020304" pitchFamily="18" charset="0"/>
                <a:cs typeface="Arial" panose="020B0604020202020204" pitchFamily="34" charset="0"/>
              </a:rPr>
              <a:t>◻</a:t>
            </a:r>
            <a:r>
              <a:rPr lang="en-US" altLang="en-US" sz="900" i="1" dirty="0">
                <a:latin typeface="Cambria Math" panose="02040503050406030204" pitchFamily="18" charset="0"/>
                <a:ea typeface="Times New Roman" panose="02020603050405020304" pitchFamily="18" charset="0"/>
                <a:cs typeface="Arial" panose="020B0604020202020204" pitchFamily="34" charset="0"/>
              </a:rPr>
              <a:t>=37+44</a:t>
            </a:r>
            <a:endParaRPr lang="en-US" altLang="en-US" sz="900" dirty="0"/>
          </a:p>
          <a:p>
            <a:pPr algn="ctr" defTabSz="685783" eaLnBrk="0" fontAlgn="base" hangingPunct="0">
              <a:spcBef>
                <a:spcPct val="0"/>
              </a:spcBef>
              <a:spcAft>
                <a:spcPct val="0"/>
              </a:spcAft>
            </a:pPr>
            <a:r>
              <a:rPr lang="en-US" altLang="en-US" sz="900" i="1" dirty="0">
                <a:latin typeface="Cambria Math" panose="02040503050406030204" pitchFamily="18" charset="0"/>
                <a:ea typeface="Times New Roman" panose="02020603050405020304" pitchFamily="18" charset="0"/>
                <a:cs typeface="Arial" panose="020B0604020202020204" pitchFamily="34" charset="0"/>
              </a:rPr>
              <a:t>12 ÷ ◻ =4</a:t>
            </a:r>
            <a:endParaRPr lang="en-US" altLang="en-US" sz="900" dirty="0">
              <a:latin typeface="Arial" panose="020B0604020202020204" pitchFamily="34" charset="0"/>
            </a:endParaRPr>
          </a:p>
        </p:txBody>
      </p:sp>
      <p:sp>
        <p:nvSpPr>
          <p:cNvPr id="7" name="Text Box 3">
            <a:extLst>
              <a:ext uri="{FF2B5EF4-FFF2-40B4-BE49-F238E27FC236}">
                <a16:creationId xmlns:a16="http://schemas.microsoft.com/office/drawing/2014/main" id="{61ECAD20-814A-4425-AA63-E0979EC28C6E}"/>
              </a:ext>
            </a:extLst>
          </p:cNvPr>
          <p:cNvSpPr txBox="1">
            <a:spLocks noChangeArrowheads="1"/>
          </p:cNvSpPr>
          <p:nvPr/>
        </p:nvSpPr>
        <p:spPr bwMode="auto">
          <a:xfrm>
            <a:off x="204748" y="7354865"/>
            <a:ext cx="5205452" cy="2132036"/>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Representing fractions</a:t>
            </a:r>
          </a:p>
          <a:p>
            <a:pPr defTabSz="685783" eaLnBrk="0" fontAlgn="base" hangingPunct="0">
              <a:spcBef>
                <a:spcPct val="0"/>
              </a:spcBef>
              <a:spcAft>
                <a:spcPct val="0"/>
              </a:spcAft>
            </a:pPr>
            <a:endParaRPr lang="en-US" altLang="en-US" sz="500"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Pupils will have represented unit, non-unit and improper fractions in a variety of ways including area, part of a set and on a number line. Through representations they understand equivalence. They have identified non-unit fractions of quantities.</a:t>
            </a:r>
          </a:p>
          <a:p>
            <a:pPr defTabSz="685783" eaLnBrk="0" fontAlgn="base" hangingPunct="0">
              <a:spcBef>
                <a:spcPct val="0"/>
              </a:spcBef>
              <a:spcAft>
                <a:spcPct val="0"/>
              </a:spcAft>
            </a:pPr>
            <a:endParaRPr lang="en-US" altLang="en-US" sz="500" dirty="0"/>
          </a:p>
        </p:txBody>
      </p:sp>
      <p:sp>
        <p:nvSpPr>
          <p:cNvPr id="9" name="Text Box 39">
            <a:extLst>
              <a:ext uri="{FF2B5EF4-FFF2-40B4-BE49-F238E27FC236}">
                <a16:creationId xmlns:a16="http://schemas.microsoft.com/office/drawing/2014/main" id="{8B63CE34-F6E5-485E-9646-97CED52935B2}"/>
              </a:ext>
            </a:extLst>
          </p:cNvPr>
          <p:cNvSpPr txBox="1">
            <a:spLocks noChangeArrowheads="1"/>
          </p:cNvSpPr>
          <p:nvPr/>
        </p:nvSpPr>
        <p:spPr bwMode="auto">
          <a:xfrm>
            <a:off x="2551058" y="1938320"/>
            <a:ext cx="4116442" cy="1408047"/>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Number lines</a:t>
            </a:r>
          </a:p>
          <a:p>
            <a:pPr defTabSz="685783" eaLnBrk="0" fontAlgn="base" hangingPunct="0">
              <a:spcBef>
                <a:spcPct val="0"/>
              </a:spcBef>
              <a:spcAft>
                <a:spcPct val="0"/>
              </a:spcAft>
            </a:pPr>
            <a:endParaRPr lang="en-US" altLang="en-US" sz="500" dirty="0"/>
          </a:p>
          <a:p>
            <a:r>
              <a:rPr lang="en-US" altLang="en-US" sz="900" dirty="0">
                <a:latin typeface="Arial" panose="020B0604020202020204" pitchFamily="34" charset="0"/>
                <a:ea typeface="Calibri" panose="020F0502020204030204" pitchFamily="34" charset="0"/>
                <a:cs typeface="Arial" panose="020B0604020202020204" pitchFamily="34" charset="0"/>
              </a:rPr>
              <a:t>Number lines can be used to represent and compare, demonstrating the continuous nature of the number system. When calculating, number lines may act as a jotting of the steps of a mental calculation and may begin </a:t>
            </a:r>
            <a:r>
              <a:rPr lang="en-US" altLang="en-US" sz="900" dirty="0">
                <a:latin typeface="Calibri" panose="020F050202020403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ea typeface="Calibri" panose="020F0502020204030204" pitchFamily="34" charset="0"/>
                <a:cs typeface="Arial" panose="020B0604020202020204" pitchFamily="34" charset="0"/>
              </a:rPr>
              <a:t>empty</a:t>
            </a:r>
            <a:r>
              <a:rPr lang="en-US" altLang="en-US" sz="900" dirty="0">
                <a:latin typeface="Calibri" panose="020F050202020403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ea typeface="Calibri" panose="020F0502020204030204" pitchFamily="34" charset="0"/>
                <a:cs typeface="Arial" panose="020B0604020202020204" pitchFamily="34" charset="0"/>
              </a:rPr>
              <a:t> i.e. not have numbered divisions. They are also used as a representation for rounding.</a:t>
            </a:r>
            <a:endParaRPr lang="en-US" altLang="en-US" sz="900" dirty="0">
              <a:latin typeface="Arial" panose="020B0604020202020204" pitchFamily="34" charset="0"/>
            </a:endParaRPr>
          </a:p>
        </p:txBody>
      </p:sp>
      <p:sp>
        <p:nvSpPr>
          <p:cNvPr id="332" name="Text Box 2">
            <a:extLst>
              <a:ext uri="{FF2B5EF4-FFF2-40B4-BE49-F238E27FC236}">
                <a16:creationId xmlns:a16="http://schemas.microsoft.com/office/drawing/2014/main" id="{37EE1E6D-1CE6-45E5-81DD-C022CC9B9F6E}"/>
              </a:ext>
            </a:extLst>
          </p:cNvPr>
          <p:cNvSpPr txBox="1">
            <a:spLocks noChangeArrowheads="1"/>
          </p:cNvSpPr>
          <p:nvPr/>
        </p:nvSpPr>
        <p:spPr bwMode="auto">
          <a:xfrm>
            <a:off x="4617222" y="3447404"/>
            <a:ext cx="5608323" cy="1432972"/>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Using strategies</a:t>
            </a:r>
          </a:p>
          <a:p>
            <a:pPr>
              <a:lnSpc>
                <a:spcPct val="107000"/>
              </a:lnSpc>
            </a:pPr>
            <a:endParaRPr lang="en-GB" sz="5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are familiar with columnar addition and subtraction, short multiplication and short division written strategies and have developed conceptual understanding through concrete and pictorial representations. These strategies can be applied to larger integers and decimals. See PD videos for further exemplification.</a:t>
            </a:r>
          </a:p>
          <a:p>
            <a:pPr>
              <a:lnSpc>
                <a:spcPct val="107000"/>
              </a:lnSpc>
            </a:pPr>
            <a:endParaRPr lang="en-GB" sz="9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should make use of a range of strategies, considering efficiency.</a:t>
            </a:r>
          </a:p>
          <a:p>
            <a:pPr>
              <a:lnSpc>
                <a:spcPct val="107000"/>
              </a:lnSpc>
            </a:pPr>
            <a:endParaRPr lang="en-GB" sz="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36">
            <a:extLst>
              <a:ext uri="{FF2B5EF4-FFF2-40B4-BE49-F238E27FC236}">
                <a16:creationId xmlns:a16="http://schemas.microsoft.com/office/drawing/2014/main" id="{D6BFD54C-9D7E-4694-B3BA-5B90A1724352}"/>
              </a:ext>
            </a:extLst>
          </p:cNvPr>
          <p:cNvSpPr>
            <a:spLocks noChangeArrowheads="1"/>
          </p:cNvSpPr>
          <p:nvPr/>
        </p:nvSpPr>
        <p:spPr bwMode="auto">
          <a:xfrm>
            <a:off x="-115935" y="-130011"/>
            <a:ext cx="138564" cy="81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783" eaLnBrk="0" fontAlgn="base" hangingPunct="0">
              <a:spcBef>
                <a:spcPct val="0"/>
              </a:spcBef>
              <a:spcAft>
                <a:spcPct val="0"/>
              </a:spcAft>
            </a:pPr>
            <a:endParaRPr lang="en-GB" altLang="en-US" sz="825" dirty="0"/>
          </a:p>
          <a:p>
            <a:pPr defTabSz="685783" eaLnBrk="0" fontAlgn="base" hangingPunct="0">
              <a:spcBef>
                <a:spcPct val="0"/>
              </a:spcBef>
              <a:spcAft>
                <a:spcPct val="0"/>
              </a:spcAft>
            </a:pPr>
            <a:br>
              <a:rPr lang="en-GB" altLang="en-US" sz="1350" dirty="0">
                <a:latin typeface="Arial" panose="020B0604020202020204" pitchFamily="34" charset="0"/>
              </a:rPr>
            </a:br>
            <a:endParaRPr lang="en-GB" altLang="en-US" sz="1350" dirty="0">
              <a:latin typeface="Arial" panose="020B0604020202020204" pitchFamily="34" charset="0"/>
            </a:endParaRPr>
          </a:p>
          <a:p>
            <a:pPr defTabSz="685783" eaLnBrk="0" fontAlgn="base" hangingPunct="0">
              <a:spcBef>
                <a:spcPct val="0"/>
              </a:spcBef>
              <a:spcAft>
                <a:spcPct val="0"/>
              </a:spcAft>
            </a:pPr>
            <a:endParaRPr lang="en-GB" altLang="en-US" sz="1350" dirty="0">
              <a:latin typeface="Arial" panose="020B0604020202020204" pitchFamily="34" charset="0"/>
            </a:endParaRPr>
          </a:p>
        </p:txBody>
      </p:sp>
      <p:pic>
        <p:nvPicPr>
          <p:cNvPr id="346" name="Picture 345">
            <a:extLst>
              <a:ext uri="{FF2B5EF4-FFF2-40B4-BE49-F238E27FC236}">
                <a16:creationId xmlns:a16="http://schemas.microsoft.com/office/drawing/2014/main" id="{98D0BC82-276F-4B7F-9B42-35838513D612}"/>
              </a:ext>
            </a:extLst>
          </p:cNvPr>
          <p:cNvPicPr>
            <a:picLocks noChangeAspect="1"/>
          </p:cNvPicPr>
          <p:nvPr/>
        </p:nvPicPr>
        <p:blipFill>
          <a:blip r:embed="rId2"/>
          <a:stretch>
            <a:fillRect/>
          </a:stretch>
        </p:blipFill>
        <p:spPr>
          <a:xfrm>
            <a:off x="711197" y="2204503"/>
            <a:ext cx="1145089" cy="999202"/>
          </a:xfrm>
          <a:prstGeom prst="rect">
            <a:avLst/>
          </a:prstGeom>
        </p:spPr>
      </p:pic>
      <mc:AlternateContent xmlns:mc="http://schemas.openxmlformats.org/markup-compatibility/2006" xmlns:a14="http://schemas.microsoft.com/office/drawing/2010/main">
        <mc:Choice Requires="a14">
          <p:sp>
            <p:nvSpPr>
              <p:cNvPr id="348" name="Text Box 5">
                <a:extLst>
                  <a:ext uri="{FF2B5EF4-FFF2-40B4-BE49-F238E27FC236}">
                    <a16:creationId xmlns:a16="http://schemas.microsoft.com/office/drawing/2014/main" id="{C3162C89-7B9C-41EB-874D-9DA590AD73A5}"/>
                  </a:ext>
                </a:extLst>
              </p:cNvPr>
              <p:cNvSpPr txBox="1">
                <a:spLocks noChangeArrowheads="1"/>
              </p:cNvSpPr>
              <p:nvPr/>
            </p:nvSpPr>
            <p:spPr bwMode="auto">
              <a:xfrm>
                <a:off x="2551058" y="3455009"/>
                <a:ext cx="1972660" cy="1425367"/>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Deriving facts </a:t>
                </a:r>
              </a:p>
              <a:p>
                <a:pPr defTabSz="685783" eaLnBrk="0" fontAlgn="base" hangingPunct="0">
                  <a:spcBef>
                    <a:spcPct val="0"/>
                  </a:spcBef>
                  <a:spcAft>
                    <a:spcPct val="0"/>
                  </a:spcAft>
                </a:pPr>
                <a:endParaRPr lang="en-US" altLang="en-US" sz="500"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Using known number bonds pupils derive more complex facts including deriving decimal bonds and facts.</a:t>
                </a:r>
              </a:p>
              <a:p>
                <a:pPr defTabSz="685783" eaLnBrk="0" fontAlgn="base" hangingPunct="0">
                  <a:spcBef>
                    <a:spcPct val="0"/>
                  </a:spcBef>
                  <a:spcAft>
                    <a:spcPct val="0"/>
                  </a:spcAft>
                </a:pPr>
                <a:endParaRPr lang="en-US" altLang="en-US" sz="500" dirty="0">
                  <a:latin typeface="Arial" panose="020B0604020202020204" pitchFamily="34" charset="0"/>
                  <a:ea typeface="Calibri" panose="020F0502020204030204" pitchFamily="34" charset="0"/>
                  <a:cs typeface="Arial" panose="020B0604020202020204" pitchFamily="34" charset="0"/>
                </a:endParaRPr>
              </a:p>
              <a:p>
                <a:pPr algn="ct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I know </a:t>
                </a:r>
                <a14:m>
                  <m:oMath xmlns:m="http://schemas.openxmlformats.org/officeDocument/2006/math">
                    <m:r>
                      <a:rPr lang="en-GB" altLang="en-US" sz="900" b="0" i="1" smtClean="0">
                        <a:latin typeface="Cambria Math"/>
                        <a:ea typeface="Calibri" panose="020F0502020204030204" pitchFamily="34" charset="0"/>
                        <a:cs typeface="Arial" panose="020B0604020202020204" pitchFamily="34" charset="0"/>
                      </a:rPr>
                      <m:t>1+3=4</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so </a:t>
                </a:r>
                <a14:m>
                  <m:oMath xmlns:m="http://schemas.openxmlformats.org/officeDocument/2006/math">
                    <m:r>
                      <a:rPr lang="en-GB" altLang="en-US" sz="900" b="0" i="1" smtClean="0">
                        <a:latin typeface="Cambria Math"/>
                        <a:ea typeface="Calibri" panose="020F0502020204030204" pitchFamily="34" charset="0"/>
                        <a:cs typeface="Arial" panose="020B0604020202020204" pitchFamily="34" charset="0"/>
                      </a:rPr>
                      <m:t>0.1+0.3=0.4</m:t>
                    </m:r>
                  </m:oMath>
                </a14:m>
                <a:endParaRPr lang="en-GB" altLang="en-US" sz="900" b="0" i="1" dirty="0">
                  <a:latin typeface="Arial" panose="020B0604020202020204" pitchFamily="34" charset="0"/>
                  <a:ea typeface="Calibri" panose="020F0502020204030204" pitchFamily="34" charset="0"/>
                  <a:cs typeface="Arial" panose="020B0604020202020204" pitchFamily="34" charset="0"/>
                </a:endParaRPr>
              </a:p>
              <a:p>
                <a:pPr algn="ct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I know </a:t>
                </a:r>
                <a14:m>
                  <m:oMath xmlns:m="http://schemas.openxmlformats.org/officeDocument/2006/math">
                    <m:r>
                      <a:rPr lang="en-GB" altLang="en-US" sz="900" b="0" i="1" smtClean="0">
                        <a:latin typeface="Cambria Math"/>
                        <a:ea typeface="Calibri" panose="020F0502020204030204" pitchFamily="34" charset="0"/>
                        <a:cs typeface="Arial" panose="020B0604020202020204" pitchFamily="34" charset="0"/>
                      </a:rPr>
                      <m:t>13+12=25</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so </a:t>
                </a:r>
                <a14:m>
                  <m:oMath xmlns:m="http://schemas.openxmlformats.org/officeDocument/2006/math">
                    <m:r>
                      <a:rPr lang="en-GB" altLang="en-US" sz="900" b="0" i="1" smtClean="0">
                        <a:latin typeface="Cambria Math"/>
                        <a:ea typeface="Calibri" panose="020F0502020204030204" pitchFamily="34" charset="0"/>
                        <a:cs typeface="Arial" panose="020B0604020202020204" pitchFamily="34" charset="0"/>
                      </a:rPr>
                      <m:t>1300+1200=2500</m:t>
                    </m:r>
                  </m:oMath>
                </a14:m>
                <a:endParaRPr lang="en-US" altLang="en-US" sz="900" i="1"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48" name="Text Box 5">
                <a:extLst>
                  <a:ext uri="{FF2B5EF4-FFF2-40B4-BE49-F238E27FC236}">
                    <a16:creationId xmlns:a16="http://schemas.microsoft.com/office/drawing/2014/main" xmlns:a14="http://schemas.microsoft.com/office/drawing/2010/main" xmlns="" id="{C3162C89-7B9C-41EB-874D-9DA590AD73A5}"/>
                  </a:ext>
                </a:extLst>
              </p:cNvPr>
              <p:cNvSpPr txBox="1">
                <a:spLocks noRot="1" noChangeAspect="1" noMove="1" noResize="1" noEditPoints="1" noAdjustHandles="1" noChangeArrowheads="1" noChangeShapeType="1" noTextEdit="1"/>
              </p:cNvSpPr>
              <p:nvPr/>
            </p:nvSpPr>
            <p:spPr bwMode="auto">
              <a:xfrm>
                <a:off x="2551058" y="3455009"/>
                <a:ext cx="1972660" cy="1425367"/>
              </a:xfrm>
              <a:prstGeom prst="rect">
                <a:avLst/>
              </a:prstGeom>
              <a:blipFill rotWithShape="1">
                <a:blip r:embed="rId3"/>
                <a:stretch>
                  <a:fillRect l="-613" t="-847" r="-613"/>
                </a:stretch>
              </a:blipFill>
              <a:ln w="9525">
                <a:solidFill>
                  <a:srgbClr val="000000"/>
                </a:solidFill>
                <a:miter lim="800000"/>
                <a:headEnd/>
                <a:tailEnd/>
              </a:ln>
            </p:spPr>
            <p:txBody>
              <a:bodyPr/>
              <a:lstStyle/>
              <a:p>
                <a:r>
                  <a:rPr lang="en-GB">
                    <a:noFill/>
                  </a:rPr>
                  <a:t> </a:t>
                </a:r>
              </a:p>
            </p:txBody>
          </p:sp>
        </mc:Fallback>
      </mc:AlternateContent>
      <p:grpSp>
        <p:nvGrpSpPr>
          <p:cNvPr id="5" name="Group 4"/>
          <p:cNvGrpSpPr/>
          <p:nvPr/>
        </p:nvGrpSpPr>
        <p:grpSpPr>
          <a:xfrm>
            <a:off x="4082890" y="8064349"/>
            <a:ext cx="1371375" cy="849308"/>
            <a:chOff x="3584084" y="7999760"/>
            <a:chExt cx="1371375" cy="849308"/>
          </a:xfrm>
        </p:grpSpPr>
        <mc:AlternateContent xmlns:mc="http://schemas.openxmlformats.org/markup-compatibility/2006" xmlns:a14="http://schemas.microsoft.com/office/drawing/2010/main">
          <mc:Choice Requires="a14">
            <p:sp>
              <p:nvSpPr>
                <p:cNvPr id="357" name="TextBox 356">
                  <a:extLst>
                    <a:ext uri="{FF2B5EF4-FFF2-40B4-BE49-F238E27FC236}">
                      <a16:creationId xmlns:a16="http://schemas.microsoft.com/office/drawing/2014/main" id="{15DA9E82-E33D-48A7-A00A-484256D4A1AF}"/>
                    </a:ext>
                  </a:extLst>
                </p:cNvPr>
                <p:cNvSpPr txBox="1"/>
                <p:nvPr/>
              </p:nvSpPr>
              <p:spPr>
                <a:xfrm>
                  <a:off x="4578433" y="8100518"/>
                  <a:ext cx="377026"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b="0" i="1" dirty="0" smtClean="0">
                                <a:latin typeface="Cambria Math" panose="02040503050406030204" pitchFamily="18" charset="0"/>
                                <a:cs typeface="Arial" panose="020B0604020202020204" pitchFamily="34" charset="0"/>
                              </a:rPr>
                            </m:ctrlPr>
                          </m:fPr>
                          <m:num>
                            <m:r>
                              <a:rPr lang="en-GB" b="0" i="1" dirty="0" smtClean="0">
                                <a:latin typeface="Cambria Math" panose="02040503050406030204" pitchFamily="18" charset="0"/>
                                <a:cs typeface="Arial" panose="020B0604020202020204" pitchFamily="34" charset="0"/>
                              </a:rPr>
                              <m:t>1</m:t>
                            </m:r>
                          </m:num>
                          <m:den>
                            <m:r>
                              <a:rPr lang="en-GB" b="0" i="1" dirty="0" smtClean="0">
                                <a:latin typeface="Cambria Math" panose="02040503050406030204" pitchFamily="18" charset="0"/>
                                <a:cs typeface="Arial" panose="020B0604020202020204" pitchFamily="34" charset="0"/>
                              </a:rPr>
                              <m:t>4</m:t>
                            </m:r>
                          </m:den>
                        </m:f>
                      </m:oMath>
                    </m:oMathPara>
                  </a14:m>
                  <a:endParaRPr lang="en-GB" i="1" dirty="0">
                    <a:latin typeface="Arial" panose="020B0604020202020204" pitchFamily="34" charset="0"/>
                    <a:cs typeface="Arial" panose="020B0604020202020204" pitchFamily="34" charset="0"/>
                  </a:endParaRPr>
                </a:p>
              </p:txBody>
            </p:sp>
          </mc:Choice>
          <mc:Fallback xmlns="">
            <p:sp>
              <p:nvSpPr>
                <p:cNvPr id="357" name="TextBox 356">
                  <a:extLst>
                    <a:ext uri="{FF2B5EF4-FFF2-40B4-BE49-F238E27FC236}">
                      <a16:creationId xmlns:a16="http://schemas.microsoft.com/office/drawing/2014/main" id="{15DA9E82-E33D-48A7-A00A-484256D4A1AF}"/>
                    </a:ext>
                  </a:extLst>
                </p:cNvPr>
                <p:cNvSpPr txBox="1">
                  <a:spLocks noRot="1" noChangeAspect="1" noMove="1" noResize="1" noEditPoints="1" noAdjustHandles="1" noChangeArrowheads="1" noChangeShapeType="1" noTextEdit="1"/>
                </p:cNvSpPr>
                <p:nvPr/>
              </p:nvSpPr>
              <p:spPr>
                <a:xfrm>
                  <a:off x="4578433" y="8100518"/>
                  <a:ext cx="377026" cy="610936"/>
                </a:xfrm>
                <a:prstGeom prst="rect">
                  <a:avLst/>
                </a:prstGeom>
                <a:blipFill>
                  <a:blip r:embed="rId31"/>
                  <a:stretch>
                    <a:fillRect/>
                  </a:stretch>
                </a:blipFill>
              </p:spPr>
              <p:txBody>
                <a:bodyPr/>
                <a:lstStyle/>
                <a:p>
                  <a:r>
                    <a:rPr lang="en-GB">
                      <a:noFill/>
                    </a:rPr>
                    <a:t> </a:t>
                  </a:r>
                </a:p>
              </p:txBody>
            </p:sp>
          </mc:Fallback>
        </mc:AlternateContent>
        <p:sp>
          <p:nvSpPr>
            <p:cNvPr id="359" name="TextBox 358">
              <a:extLst>
                <a:ext uri="{FF2B5EF4-FFF2-40B4-BE49-F238E27FC236}">
                  <a16:creationId xmlns:a16="http://schemas.microsoft.com/office/drawing/2014/main" id="{0D51656F-F52F-4E4A-90E9-B1BD83AFEFE6}"/>
                </a:ext>
              </a:extLst>
            </p:cNvPr>
            <p:cNvSpPr txBox="1"/>
            <p:nvPr/>
          </p:nvSpPr>
          <p:spPr>
            <a:xfrm>
              <a:off x="3841919" y="7999760"/>
              <a:ext cx="707939" cy="230832"/>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numerator</a:t>
              </a:r>
            </a:p>
          </p:txBody>
        </p:sp>
        <p:sp>
          <p:nvSpPr>
            <p:cNvPr id="360" name="TextBox 359">
              <a:extLst>
                <a:ext uri="{FF2B5EF4-FFF2-40B4-BE49-F238E27FC236}">
                  <a16:creationId xmlns:a16="http://schemas.microsoft.com/office/drawing/2014/main" id="{2DCC8FAA-63A4-4F97-95A3-8B8AFA5C584B}"/>
                </a:ext>
              </a:extLst>
            </p:cNvPr>
            <p:cNvSpPr txBox="1"/>
            <p:nvPr/>
          </p:nvSpPr>
          <p:spPr>
            <a:xfrm>
              <a:off x="3742535" y="8618236"/>
              <a:ext cx="843682" cy="230832"/>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denominator</a:t>
              </a:r>
            </a:p>
          </p:txBody>
        </p:sp>
        <p:sp>
          <p:nvSpPr>
            <p:cNvPr id="361" name="TextBox 360">
              <a:extLst>
                <a:ext uri="{FF2B5EF4-FFF2-40B4-BE49-F238E27FC236}">
                  <a16:creationId xmlns:a16="http://schemas.microsoft.com/office/drawing/2014/main" id="{CBA2BE19-55D4-4533-92E5-085E371C6C01}"/>
                </a:ext>
              </a:extLst>
            </p:cNvPr>
            <p:cNvSpPr txBox="1"/>
            <p:nvPr/>
          </p:nvSpPr>
          <p:spPr>
            <a:xfrm>
              <a:off x="3584084" y="8328481"/>
              <a:ext cx="673797" cy="230832"/>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vinculum</a:t>
              </a:r>
            </a:p>
          </p:txBody>
        </p:sp>
        <p:cxnSp>
          <p:nvCxnSpPr>
            <p:cNvPr id="33" name="Straight Arrow Connector 32">
              <a:extLst>
                <a:ext uri="{FF2B5EF4-FFF2-40B4-BE49-F238E27FC236}">
                  <a16:creationId xmlns:a16="http://schemas.microsoft.com/office/drawing/2014/main" id="{AD18685A-9FB8-4ABC-9E74-773FF43FCBF7}"/>
                </a:ext>
              </a:extLst>
            </p:cNvPr>
            <p:cNvCxnSpPr>
              <a:cxnSpLocks/>
            </p:cNvCxnSpPr>
            <p:nvPr/>
          </p:nvCxnSpPr>
          <p:spPr>
            <a:xfrm flipV="1">
              <a:off x="4420778" y="8596242"/>
              <a:ext cx="264740" cy="784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1" name="Straight Arrow Connector 370">
              <a:extLst>
                <a:ext uri="{FF2B5EF4-FFF2-40B4-BE49-F238E27FC236}">
                  <a16:creationId xmlns:a16="http://schemas.microsoft.com/office/drawing/2014/main" id="{EE620FB8-7081-4C57-84B7-A55FEECA171F}"/>
                </a:ext>
              </a:extLst>
            </p:cNvPr>
            <p:cNvCxnSpPr>
              <a:cxnSpLocks/>
            </p:cNvCxnSpPr>
            <p:nvPr/>
          </p:nvCxnSpPr>
          <p:spPr>
            <a:xfrm>
              <a:off x="4504973" y="8107055"/>
              <a:ext cx="176376" cy="1448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3" name="Straight Arrow Connector 372">
              <a:extLst>
                <a:ext uri="{FF2B5EF4-FFF2-40B4-BE49-F238E27FC236}">
                  <a16:creationId xmlns:a16="http://schemas.microsoft.com/office/drawing/2014/main" id="{AC70C68E-2D2C-4784-97E9-6130CEDC89C4}"/>
                </a:ext>
              </a:extLst>
            </p:cNvPr>
            <p:cNvCxnSpPr>
              <a:cxnSpLocks/>
              <a:stCxn id="361" idx="3"/>
            </p:cNvCxnSpPr>
            <p:nvPr/>
          </p:nvCxnSpPr>
          <p:spPr>
            <a:xfrm flipV="1">
              <a:off x="4257881" y="8439517"/>
              <a:ext cx="397965" cy="43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7" name="Text Box 2">
            <a:extLst>
              <a:ext uri="{FF2B5EF4-FFF2-40B4-BE49-F238E27FC236}">
                <a16:creationId xmlns:a16="http://schemas.microsoft.com/office/drawing/2014/main" id="{3275597B-11C8-4B36-B9C8-274BC78F6A27}"/>
              </a:ext>
            </a:extLst>
          </p:cNvPr>
          <p:cNvSpPr txBox="1">
            <a:spLocks noChangeArrowheads="1"/>
          </p:cNvSpPr>
          <p:nvPr/>
        </p:nvSpPr>
        <p:spPr bwMode="auto">
          <a:xfrm>
            <a:off x="2557295" y="114299"/>
            <a:ext cx="7668249" cy="1726375"/>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Representations of number</a:t>
            </a:r>
          </a:p>
          <a:p>
            <a:pPr>
              <a:lnSpc>
                <a:spcPct val="107000"/>
              </a:lnSpc>
            </a:pPr>
            <a:endParaRPr lang="en-GB" sz="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are familiar with a range of concrete and pictorial representations of number with and without a place value chart. These are used to represent a number or calculation and should not be used as a counting tool. Pupils have also experienced representing decimal numbers using manipulatives including repurposing Dienes equipment, understanding the base 10 relationship.</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825" i="1" dirty="0">
                <a:latin typeface="Arial" panose="020B0604020202020204" pitchFamily="34" charset="0"/>
                <a:ea typeface="Calibri" panose="020F0502020204030204" pitchFamily="34" charset="0"/>
                <a:cs typeface="Times New Roman" panose="02020603050405020304" pitchFamily="18" charset="0"/>
              </a:rPr>
              <a:t> </a:t>
            </a:r>
            <a:endParaRPr lang="en-GB" sz="825"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378" name="Group 377">
            <a:extLst>
              <a:ext uri="{FF2B5EF4-FFF2-40B4-BE49-F238E27FC236}">
                <a16:creationId xmlns:a16="http://schemas.microsoft.com/office/drawing/2014/main" id="{A3B79955-AD94-49B8-AEDE-28185D0C0027}"/>
              </a:ext>
            </a:extLst>
          </p:cNvPr>
          <p:cNvGrpSpPr/>
          <p:nvPr/>
        </p:nvGrpSpPr>
        <p:grpSpPr>
          <a:xfrm>
            <a:off x="2677903" y="972529"/>
            <a:ext cx="1676804" cy="736383"/>
            <a:chOff x="0" y="0"/>
            <a:chExt cx="1908660" cy="1047750"/>
          </a:xfrm>
        </p:grpSpPr>
        <p:grpSp>
          <p:nvGrpSpPr>
            <p:cNvPr id="379" name="Group 378">
              <a:extLst>
                <a:ext uri="{FF2B5EF4-FFF2-40B4-BE49-F238E27FC236}">
                  <a16:creationId xmlns:a16="http://schemas.microsoft.com/office/drawing/2014/main" id="{6867FA47-317D-4E98-BA75-25BDFCAFC8A2}"/>
                </a:ext>
              </a:extLst>
            </p:cNvPr>
            <p:cNvGrpSpPr/>
            <p:nvPr/>
          </p:nvGrpSpPr>
          <p:grpSpPr>
            <a:xfrm>
              <a:off x="1095375" y="209550"/>
              <a:ext cx="99857" cy="777558"/>
              <a:chOff x="359257" y="0"/>
              <a:chExt cx="324000" cy="2512147"/>
            </a:xfrm>
          </p:grpSpPr>
          <p:sp>
            <p:nvSpPr>
              <p:cNvPr id="628" name="Cube 627">
                <a:extLst>
                  <a:ext uri="{FF2B5EF4-FFF2-40B4-BE49-F238E27FC236}">
                    <a16:creationId xmlns:a16="http://schemas.microsoft.com/office/drawing/2014/main" id="{9761C4DE-72E2-40C8-A3FA-90B87D084FFC}"/>
                  </a:ext>
                </a:extLst>
              </p:cNvPr>
              <p:cNvSpPr/>
              <p:nvPr/>
            </p:nvSpPr>
            <p:spPr>
              <a:xfrm>
                <a:off x="359257" y="218814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29" name="Cube 628">
                <a:extLst>
                  <a:ext uri="{FF2B5EF4-FFF2-40B4-BE49-F238E27FC236}">
                    <a16:creationId xmlns:a16="http://schemas.microsoft.com/office/drawing/2014/main" id="{16B44635-3255-4D7E-865E-D6E0C0A15B9E}"/>
                  </a:ext>
                </a:extLst>
              </p:cNvPr>
              <p:cNvSpPr/>
              <p:nvPr/>
            </p:nvSpPr>
            <p:spPr>
              <a:xfrm>
                <a:off x="359257" y="1945016"/>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30" name="Cube 629">
                <a:extLst>
                  <a:ext uri="{FF2B5EF4-FFF2-40B4-BE49-F238E27FC236}">
                    <a16:creationId xmlns:a16="http://schemas.microsoft.com/office/drawing/2014/main" id="{9CFDBEBE-9070-4CEB-ABA9-8B25CAED9FDF}"/>
                  </a:ext>
                </a:extLst>
              </p:cNvPr>
              <p:cNvSpPr/>
              <p:nvPr/>
            </p:nvSpPr>
            <p:spPr>
              <a:xfrm>
                <a:off x="359257" y="1701889"/>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31" name="Cube 630">
                <a:extLst>
                  <a:ext uri="{FF2B5EF4-FFF2-40B4-BE49-F238E27FC236}">
                    <a16:creationId xmlns:a16="http://schemas.microsoft.com/office/drawing/2014/main" id="{BBC1EF31-5A3A-4999-9B4C-A5C0AD257D84}"/>
                  </a:ext>
                </a:extLst>
              </p:cNvPr>
              <p:cNvSpPr/>
              <p:nvPr/>
            </p:nvSpPr>
            <p:spPr>
              <a:xfrm>
                <a:off x="359257" y="1458762"/>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32" name="Cube 631">
                <a:extLst>
                  <a:ext uri="{FF2B5EF4-FFF2-40B4-BE49-F238E27FC236}">
                    <a16:creationId xmlns:a16="http://schemas.microsoft.com/office/drawing/2014/main" id="{64F33D82-B164-49D0-BD34-3BB119369B41}"/>
                  </a:ext>
                </a:extLst>
              </p:cNvPr>
              <p:cNvSpPr/>
              <p:nvPr/>
            </p:nvSpPr>
            <p:spPr>
              <a:xfrm>
                <a:off x="359257" y="1215635"/>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33" name="Cube 632">
                <a:extLst>
                  <a:ext uri="{FF2B5EF4-FFF2-40B4-BE49-F238E27FC236}">
                    <a16:creationId xmlns:a16="http://schemas.microsoft.com/office/drawing/2014/main" id="{AFD099A7-668A-43E8-9E0B-981694B480BA}"/>
                  </a:ext>
                </a:extLst>
              </p:cNvPr>
              <p:cNvSpPr/>
              <p:nvPr/>
            </p:nvSpPr>
            <p:spPr>
              <a:xfrm>
                <a:off x="359257" y="972508"/>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34" name="Cube 633">
                <a:extLst>
                  <a:ext uri="{FF2B5EF4-FFF2-40B4-BE49-F238E27FC236}">
                    <a16:creationId xmlns:a16="http://schemas.microsoft.com/office/drawing/2014/main" id="{C25A588B-4EEA-40D5-9A45-DDFD724B88E4}"/>
                  </a:ext>
                </a:extLst>
              </p:cNvPr>
              <p:cNvSpPr/>
              <p:nvPr/>
            </p:nvSpPr>
            <p:spPr>
              <a:xfrm>
                <a:off x="359257" y="729381"/>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35" name="Cube 634">
                <a:extLst>
                  <a:ext uri="{FF2B5EF4-FFF2-40B4-BE49-F238E27FC236}">
                    <a16:creationId xmlns:a16="http://schemas.microsoft.com/office/drawing/2014/main" id="{9F886CF0-6367-4203-971B-EE54C1988670}"/>
                  </a:ext>
                </a:extLst>
              </p:cNvPr>
              <p:cNvSpPr/>
              <p:nvPr/>
            </p:nvSpPr>
            <p:spPr>
              <a:xfrm>
                <a:off x="359257" y="486254"/>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36" name="Cube 635">
                <a:extLst>
                  <a:ext uri="{FF2B5EF4-FFF2-40B4-BE49-F238E27FC236}">
                    <a16:creationId xmlns:a16="http://schemas.microsoft.com/office/drawing/2014/main" id="{750C7B9D-D46C-4FC3-9447-74EF5459195B}"/>
                  </a:ext>
                </a:extLst>
              </p:cNvPr>
              <p:cNvSpPr/>
              <p:nvPr/>
            </p:nvSpPr>
            <p:spPr>
              <a:xfrm>
                <a:off x="359257" y="24312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37" name="Cube 636">
                <a:extLst>
                  <a:ext uri="{FF2B5EF4-FFF2-40B4-BE49-F238E27FC236}">
                    <a16:creationId xmlns:a16="http://schemas.microsoft.com/office/drawing/2014/main" id="{A576E090-871C-4CFC-BDD5-4F8FB8560A6B}"/>
                  </a:ext>
                </a:extLst>
              </p:cNvPr>
              <p:cNvSpPr/>
              <p:nvPr/>
            </p:nvSpPr>
            <p:spPr>
              <a:xfrm>
                <a:off x="359257" y="0"/>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sp>
          <p:nvSpPr>
            <p:cNvPr id="380" name="Cube 379">
              <a:extLst>
                <a:ext uri="{FF2B5EF4-FFF2-40B4-BE49-F238E27FC236}">
                  <a16:creationId xmlns:a16="http://schemas.microsoft.com/office/drawing/2014/main" id="{ABCC5444-5341-477D-BA2D-779D261210E0}"/>
                </a:ext>
              </a:extLst>
            </p:cNvPr>
            <p:cNvSpPr/>
            <p:nvPr/>
          </p:nvSpPr>
          <p:spPr>
            <a:xfrm>
              <a:off x="1600200" y="514350"/>
              <a:ext cx="98910" cy="98910"/>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nvGrpSpPr>
            <p:cNvPr id="381" name="Group 380">
              <a:extLst>
                <a:ext uri="{FF2B5EF4-FFF2-40B4-BE49-F238E27FC236}">
                  <a16:creationId xmlns:a16="http://schemas.microsoft.com/office/drawing/2014/main" id="{52C8CADD-8158-40FC-A37E-DE8E1F8B70A3}"/>
                </a:ext>
              </a:extLst>
            </p:cNvPr>
            <p:cNvGrpSpPr/>
            <p:nvPr/>
          </p:nvGrpSpPr>
          <p:grpSpPr>
            <a:xfrm>
              <a:off x="238125" y="0"/>
              <a:ext cx="763833" cy="752475"/>
              <a:chOff x="590895" y="1"/>
              <a:chExt cx="2550473" cy="2512147"/>
            </a:xfrm>
            <a:solidFill>
              <a:srgbClr val="0070C0"/>
            </a:solidFill>
          </p:grpSpPr>
          <p:grpSp>
            <p:nvGrpSpPr>
              <p:cNvPr id="518" name="Group 517">
                <a:extLst>
                  <a:ext uri="{FF2B5EF4-FFF2-40B4-BE49-F238E27FC236}">
                    <a16:creationId xmlns:a16="http://schemas.microsoft.com/office/drawing/2014/main" id="{7D45010A-21D5-4873-9B9A-9F0A0B296612}"/>
                  </a:ext>
                </a:extLst>
              </p:cNvPr>
              <p:cNvGrpSpPr/>
              <p:nvPr/>
            </p:nvGrpSpPr>
            <p:grpSpPr>
              <a:xfrm>
                <a:off x="590895" y="1"/>
                <a:ext cx="324000" cy="2512147"/>
                <a:chOff x="590895" y="1"/>
                <a:chExt cx="324000" cy="2512147"/>
              </a:xfrm>
              <a:grpFill/>
            </p:grpSpPr>
            <p:sp>
              <p:nvSpPr>
                <p:cNvPr id="618" name="Cube 617">
                  <a:extLst>
                    <a:ext uri="{FF2B5EF4-FFF2-40B4-BE49-F238E27FC236}">
                      <a16:creationId xmlns:a16="http://schemas.microsoft.com/office/drawing/2014/main" id="{2DDE492B-0C3F-4ECE-892A-ABC5FEB14F15}"/>
                    </a:ext>
                  </a:extLst>
                </p:cNvPr>
                <p:cNvSpPr/>
                <p:nvPr/>
              </p:nvSpPr>
              <p:spPr>
                <a:xfrm>
                  <a:off x="59089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19" name="Cube 618">
                  <a:extLst>
                    <a:ext uri="{FF2B5EF4-FFF2-40B4-BE49-F238E27FC236}">
                      <a16:creationId xmlns:a16="http://schemas.microsoft.com/office/drawing/2014/main" id="{ECF35505-6146-4C4A-B578-D607A1D81F38}"/>
                    </a:ext>
                  </a:extLst>
                </p:cNvPr>
                <p:cNvSpPr/>
                <p:nvPr/>
              </p:nvSpPr>
              <p:spPr>
                <a:xfrm>
                  <a:off x="59089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20" name="Cube 619">
                  <a:extLst>
                    <a:ext uri="{FF2B5EF4-FFF2-40B4-BE49-F238E27FC236}">
                      <a16:creationId xmlns:a16="http://schemas.microsoft.com/office/drawing/2014/main" id="{F7858653-8C56-43BC-B3F4-3B7311897109}"/>
                    </a:ext>
                  </a:extLst>
                </p:cNvPr>
                <p:cNvSpPr/>
                <p:nvPr/>
              </p:nvSpPr>
              <p:spPr>
                <a:xfrm>
                  <a:off x="59089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21" name="Cube 620">
                  <a:extLst>
                    <a:ext uri="{FF2B5EF4-FFF2-40B4-BE49-F238E27FC236}">
                      <a16:creationId xmlns:a16="http://schemas.microsoft.com/office/drawing/2014/main" id="{8523400C-6976-4CC5-BD2B-ECC793B122F6}"/>
                    </a:ext>
                  </a:extLst>
                </p:cNvPr>
                <p:cNvSpPr/>
                <p:nvPr/>
              </p:nvSpPr>
              <p:spPr>
                <a:xfrm>
                  <a:off x="59089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22" name="Cube 621">
                  <a:extLst>
                    <a:ext uri="{FF2B5EF4-FFF2-40B4-BE49-F238E27FC236}">
                      <a16:creationId xmlns:a16="http://schemas.microsoft.com/office/drawing/2014/main" id="{1CBE2D6B-DF27-4CDB-A3BE-EC9516CF9C76}"/>
                    </a:ext>
                  </a:extLst>
                </p:cNvPr>
                <p:cNvSpPr/>
                <p:nvPr/>
              </p:nvSpPr>
              <p:spPr>
                <a:xfrm>
                  <a:off x="59089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23" name="Cube 622">
                  <a:extLst>
                    <a:ext uri="{FF2B5EF4-FFF2-40B4-BE49-F238E27FC236}">
                      <a16:creationId xmlns:a16="http://schemas.microsoft.com/office/drawing/2014/main" id="{7AE5D57E-262E-4411-A4D7-5A8AB04F4988}"/>
                    </a:ext>
                  </a:extLst>
                </p:cNvPr>
                <p:cNvSpPr/>
                <p:nvPr/>
              </p:nvSpPr>
              <p:spPr>
                <a:xfrm>
                  <a:off x="59089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24" name="Cube 623">
                  <a:extLst>
                    <a:ext uri="{FF2B5EF4-FFF2-40B4-BE49-F238E27FC236}">
                      <a16:creationId xmlns:a16="http://schemas.microsoft.com/office/drawing/2014/main" id="{D03EDFAB-02FD-4461-8427-AE252B1FF11D}"/>
                    </a:ext>
                  </a:extLst>
                </p:cNvPr>
                <p:cNvSpPr/>
                <p:nvPr/>
              </p:nvSpPr>
              <p:spPr>
                <a:xfrm>
                  <a:off x="59089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25" name="Cube 624">
                  <a:extLst>
                    <a:ext uri="{FF2B5EF4-FFF2-40B4-BE49-F238E27FC236}">
                      <a16:creationId xmlns:a16="http://schemas.microsoft.com/office/drawing/2014/main" id="{FCC9609E-A403-4E07-929F-E3AA95EFDC54}"/>
                    </a:ext>
                  </a:extLst>
                </p:cNvPr>
                <p:cNvSpPr/>
                <p:nvPr/>
              </p:nvSpPr>
              <p:spPr>
                <a:xfrm>
                  <a:off x="59089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26" name="Cube 625">
                  <a:extLst>
                    <a:ext uri="{FF2B5EF4-FFF2-40B4-BE49-F238E27FC236}">
                      <a16:creationId xmlns:a16="http://schemas.microsoft.com/office/drawing/2014/main" id="{95BAC02D-8417-4E49-8F76-A419A565B036}"/>
                    </a:ext>
                  </a:extLst>
                </p:cNvPr>
                <p:cNvSpPr/>
                <p:nvPr/>
              </p:nvSpPr>
              <p:spPr>
                <a:xfrm>
                  <a:off x="59089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27" name="Cube 626">
                  <a:extLst>
                    <a:ext uri="{FF2B5EF4-FFF2-40B4-BE49-F238E27FC236}">
                      <a16:creationId xmlns:a16="http://schemas.microsoft.com/office/drawing/2014/main" id="{42B10042-A0B4-4E46-9897-21518E4C775F}"/>
                    </a:ext>
                  </a:extLst>
                </p:cNvPr>
                <p:cNvSpPr/>
                <p:nvPr/>
              </p:nvSpPr>
              <p:spPr>
                <a:xfrm>
                  <a:off x="59089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519" name="Group 518">
                <a:extLst>
                  <a:ext uri="{FF2B5EF4-FFF2-40B4-BE49-F238E27FC236}">
                    <a16:creationId xmlns:a16="http://schemas.microsoft.com/office/drawing/2014/main" id="{CB363F6E-B8C6-4EF7-95FE-4F65324D12BD}"/>
                  </a:ext>
                </a:extLst>
              </p:cNvPr>
              <p:cNvGrpSpPr/>
              <p:nvPr/>
            </p:nvGrpSpPr>
            <p:grpSpPr>
              <a:xfrm>
                <a:off x="838281" y="1"/>
                <a:ext cx="324000" cy="2512147"/>
                <a:chOff x="838281" y="1"/>
                <a:chExt cx="324000" cy="2512147"/>
              </a:xfrm>
              <a:grpFill/>
            </p:grpSpPr>
            <p:sp>
              <p:nvSpPr>
                <p:cNvPr id="608" name="Cube 607">
                  <a:extLst>
                    <a:ext uri="{FF2B5EF4-FFF2-40B4-BE49-F238E27FC236}">
                      <a16:creationId xmlns:a16="http://schemas.microsoft.com/office/drawing/2014/main" id="{B11EB5EE-9394-4D23-94D3-8F5D2F8D9C99}"/>
                    </a:ext>
                  </a:extLst>
                </p:cNvPr>
                <p:cNvSpPr/>
                <p:nvPr/>
              </p:nvSpPr>
              <p:spPr>
                <a:xfrm>
                  <a:off x="83828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09" name="Cube 608">
                  <a:extLst>
                    <a:ext uri="{FF2B5EF4-FFF2-40B4-BE49-F238E27FC236}">
                      <a16:creationId xmlns:a16="http://schemas.microsoft.com/office/drawing/2014/main" id="{BEE7A20D-F884-4F3E-8FDF-9A1145793052}"/>
                    </a:ext>
                  </a:extLst>
                </p:cNvPr>
                <p:cNvSpPr/>
                <p:nvPr/>
              </p:nvSpPr>
              <p:spPr>
                <a:xfrm>
                  <a:off x="83828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10" name="Cube 609">
                  <a:extLst>
                    <a:ext uri="{FF2B5EF4-FFF2-40B4-BE49-F238E27FC236}">
                      <a16:creationId xmlns:a16="http://schemas.microsoft.com/office/drawing/2014/main" id="{A40ED2ED-329A-42E7-ABA3-90C7468A4A39}"/>
                    </a:ext>
                  </a:extLst>
                </p:cNvPr>
                <p:cNvSpPr/>
                <p:nvPr/>
              </p:nvSpPr>
              <p:spPr>
                <a:xfrm>
                  <a:off x="83828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11" name="Cube 610">
                  <a:extLst>
                    <a:ext uri="{FF2B5EF4-FFF2-40B4-BE49-F238E27FC236}">
                      <a16:creationId xmlns:a16="http://schemas.microsoft.com/office/drawing/2014/main" id="{2951CC57-187C-412C-88B5-F3DFDA0E929F}"/>
                    </a:ext>
                  </a:extLst>
                </p:cNvPr>
                <p:cNvSpPr/>
                <p:nvPr/>
              </p:nvSpPr>
              <p:spPr>
                <a:xfrm>
                  <a:off x="83828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12" name="Cube 611">
                  <a:extLst>
                    <a:ext uri="{FF2B5EF4-FFF2-40B4-BE49-F238E27FC236}">
                      <a16:creationId xmlns:a16="http://schemas.microsoft.com/office/drawing/2014/main" id="{DE74271A-B517-4828-A604-B02D03479536}"/>
                    </a:ext>
                  </a:extLst>
                </p:cNvPr>
                <p:cNvSpPr/>
                <p:nvPr/>
              </p:nvSpPr>
              <p:spPr>
                <a:xfrm>
                  <a:off x="83828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13" name="Cube 612">
                  <a:extLst>
                    <a:ext uri="{FF2B5EF4-FFF2-40B4-BE49-F238E27FC236}">
                      <a16:creationId xmlns:a16="http://schemas.microsoft.com/office/drawing/2014/main" id="{E62A5E40-6FE1-48BB-9244-3D4CD5BB90D7}"/>
                    </a:ext>
                  </a:extLst>
                </p:cNvPr>
                <p:cNvSpPr/>
                <p:nvPr/>
              </p:nvSpPr>
              <p:spPr>
                <a:xfrm>
                  <a:off x="83828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14" name="Cube 613">
                  <a:extLst>
                    <a:ext uri="{FF2B5EF4-FFF2-40B4-BE49-F238E27FC236}">
                      <a16:creationId xmlns:a16="http://schemas.microsoft.com/office/drawing/2014/main" id="{62649750-88FA-44B7-B1BC-1BC2D58C1D44}"/>
                    </a:ext>
                  </a:extLst>
                </p:cNvPr>
                <p:cNvSpPr/>
                <p:nvPr/>
              </p:nvSpPr>
              <p:spPr>
                <a:xfrm>
                  <a:off x="83828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15" name="Cube 614">
                  <a:extLst>
                    <a:ext uri="{FF2B5EF4-FFF2-40B4-BE49-F238E27FC236}">
                      <a16:creationId xmlns:a16="http://schemas.microsoft.com/office/drawing/2014/main" id="{8824C759-FB9E-485F-9BB3-2A54F0F91379}"/>
                    </a:ext>
                  </a:extLst>
                </p:cNvPr>
                <p:cNvSpPr/>
                <p:nvPr/>
              </p:nvSpPr>
              <p:spPr>
                <a:xfrm>
                  <a:off x="83828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16" name="Cube 615">
                  <a:extLst>
                    <a:ext uri="{FF2B5EF4-FFF2-40B4-BE49-F238E27FC236}">
                      <a16:creationId xmlns:a16="http://schemas.microsoft.com/office/drawing/2014/main" id="{C83AE3E3-84C2-40DC-93E5-A9CC596FAC74}"/>
                    </a:ext>
                  </a:extLst>
                </p:cNvPr>
                <p:cNvSpPr/>
                <p:nvPr/>
              </p:nvSpPr>
              <p:spPr>
                <a:xfrm>
                  <a:off x="83828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17" name="Cube 616">
                  <a:extLst>
                    <a:ext uri="{FF2B5EF4-FFF2-40B4-BE49-F238E27FC236}">
                      <a16:creationId xmlns:a16="http://schemas.microsoft.com/office/drawing/2014/main" id="{188C9D2E-2FBF-496E-92B2-4C009093FD78}"/>
                    </a:ext>
                  </a:extLst>
                </p:cNvPr>
                <p:cNvSpPr/>
                <p:nvPr/>
              </p:nvSpPr>
              <p:spPr>
                <a:xfrm>
                  <a:off x="83828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520" name="Group 519">
                <a:extLst>
                  <a:ext uri="{FF2B5EF4-FFF2-40B4-BE49-F238E27FC236}">
                    <a16:creationId xmlns:a16="http://schemas.microsoft.com/office/drawing/2014/main" id="{57BF7B71-0D8A-445D-85D2-E8697D6B65C1}"/>
                  </a:ext>
                </a:extLst>
              </p:cNvPr>
              <p:cNvGrpSpPr/>
              <p:nvPr/>
            </p:nvGrpSpPr>
            <p:grpSpPr>
              <a:xfrm>
                <a:off x="1085667" y="1"/>
                <a:ext cx="324000" cy="2512147"/>
                <a:chOff x="1085667" y="1"/>
                <a:chExt cx="324000" cy="2512147"/>
              </a:xfrm>
              <a:grpFill/>
            </p:grpSpPr>
            <p:sp>
              <p:nvSpPr>
                <p:cNvPr id="598" name="Cube 597">
                  <a:extLst>
                    <a:ext uri="{FF2B5EF4-FFF2-40B4-BE49-F238E27FC236}">
                      <a16:creationId xmlns:a16="http://schemas.microsoft.com/office/drawing/2014/main" id="{EF3C2EEB-1C21-4E7C-A209-939485C214B2}"/>
                    </a:ext>
                  </a:extLst>
                </p:cNvPr>
                <p:cNvSpPr/>
                <p:nvPr/>
              </p:nvSpPr>
              <p:spPr>
                <a:xfrm>
                  <a:off x="108566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99" name="Cube 598">
                  <a:extLst>
                    <a:ext uri="{FF2B5EF4-FFF2-40B4-BE49-F238E27FC236}">
                      <a16:creationId xmlns:a16="http://schemas.microsoft.com/office/drawing/2014/main" id="{4896C4FC-4514-420C-BF54-1C9CD6E0B607}"/>
                    </a:ext>
                  </a:extLst>
                </p:cNvPr>
                <p:cNvSpPr/>
                <p:nvPr/>
              </p:nvSpPr>
              <p:spPr>
                <a:xfrm>
                  <a:off x="108566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00" name="Cube 599">
                  <a:extLst>
                    <a:ext uri="{FF2B5EF4-FFF2-40B4-BE49-F238E27FC236}">
                      <a16:creationId xmlns:a16="http://schemas.microsoft.com/office/drawing/2014/main" id="{D5ED8AE3-AF4A-4980-BF39-A665840E8D52}"/>
                    </a:ext>
                  </a:extLst>
                </p:cNvPr>
                <p:cNvSpPr/>
                <p:nvPr/>
              </p:nvSpPr>
              <p:spPr>
                <a:xfrm>
                  <a:off x="108566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01" name="Cube 600">
                  <a:extLst>
                    <a:ext uri="{FF2B5EF4-FFF2-40B4-BE49-F238E27FC236}">
                      <a16:creationId xmlns:a16="http://schemas.microsoft.com/office/drawing/2014/main" id="{9788EFE1-7A15-4876-A10B-BAD3EF3FA80B}"/>
                    </a:ext>
                  </a:extLst>
                </p:cNvPr>
                <p:cNvSpPr/>
                <p:nvPr/>
              </p:nvSpPr>
              <p:spPr>
                <a:xfrm>
                  <a:off x="108566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02" name="Cube 601">
                  <a:extLst>
                    <a:ext uri="{FF2B5EF4-FFF2-40B4-BE49-F238E27FC236}">
                      <a16:creationId xmlns:a16="http://schemas.microsoft.com/office/drawing/2014/main" id="{640559D4-6CBC-43EA-BDB7-7A431DA40B83}"/>
                    </a:ext>
                  </a:extLst>
                </p:cNvPr>
                <p:cNvSpPr/>
                <p:nvPr/>
              </p:nvSpPr>
              <p:spPr>
                <a:xfrm>
                  <a:off x="108566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03" name="Cube 602">
                  <a:extLst>
                    <a:ext uri="{FF2B5EF4-FFF2-40B4-BE49-F238E27FC236}">
                      <a16:creationId xmlns:a16="http://schemas.microsoft.com/office/drawing/2014/main" id="{6C6A281A-F6A4-4B96-98B6-214859600842}"/>
                    </a:ext>
                  </a:extLst>
                </p:cNvPr>
                <p:cNvSpPr/>
                <p:nvPr/>
              </p:nvSpPr>
              <p:spPr>
                <a:xfrm>
                  <a:off x="108566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04" name="Cube 603">
                  <a:extLst>
                    <a:ext uri="{FF2B5EF4-FFF2-40B4-BE49-F238E27FC236}">
                      <a16:creationId xmlns:a16="http://schemas.microsoft.com/office/drawing/2014/main" id="{52F8A86A-9C12-4E7E-9776-6D4AB9A196BC}"/>
                    </a:ext>
                  </a:extLst>
                </p:cNvPr>
                <p:cNvSpPr/>
                <p:nvPr/>
              </p:nvSpPr>
              <p:spPr>
                <a:xfrm>
                  <a:off x="108566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05" name="Cube 604">
                  <a:extLst>
                    <a:ext uri="{FF2B5EF4-FFF2-40B4-BE49-F238E27FC236}">
                      <a16:creationId xmlns:a16="http://schemas.microsoft.com/office/drawing/2014/main" id="{4022B019-A07D-44BB-B0B8-A7E11782AAB5}"/>
                    </a:ext>
                  </a:extLst>
                </p:cNvPr>
                <p:cNvSpPr/>
                <p:nvPr/>
              </p:nvSpPr>
              <p:spPr>
                <a:xfrm>
                  <a:off x="108566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06" name="Cube 605">
                  <a:extLst>
                    <a:ext uri="{FF2B5EF4-FFF2-40B4-BE49-F238E27FC236}">
                      <a16:creationId xmlns:a16="http://schemas.microsoft.com/office/drawing/2014/main" id="{47652034-BB3E-4B9A-B602-CC71B6314619}"/>
                    </a:ext>
                  </a:extLst>
                </p:cNvPr>
                <p:cNvSpPr/>
                <p:nvPr/>
              </p:nvSpPr>
              <p:spPr>
                <a:xfrm>
                  <a:off x="108566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07" name="Cube 606">
                  <a:extLst>
                    <a:ext uri="{FF2B5EF4-FFF2-40B4-BE49-F238E27FC236}">
                      <a16:creationId xmlns:a16="http://schemas.microsoft.com/office/drawing/2014/main" id="{6A32A7DB-7AAA-47A6-B068-AD570D653AD0}"/>
                    </a:ext>
                  </a:extLst>
                </p:cNvPr>
                <p:cNvSpPr/>
                <p:nvPr/>
              </p:nvSpPr>
              <p:spPr>
                <a:xfrm>
                  <a:off x="108566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521" name="Group 520">
                <a:extLst>
                  <a:ext uri="{FF2B5EF4-FFF2-40B4-BE49-F238E27FC236}">
                    <a16:creationId xmlns:a16="http://schemas.microsoft.com/office/drawing/2014/main" id="{B585B938-6B8F-4912-8986-B6369E227666}"/>
                  </a:ext>
                </a:extLst>
              </p:cNvPr>
              <p:cNvGrpSpPr/>
              <p:nvPr/>
            </p:nvGrpSpPr>
            <p:grpSpPr>
              <a:xfrm>
                <a:off x="1333053" y="1"/>
                <a:ext cx="324000" cy="2512147"/>
                <a:chOff x="1333053" y="1"/>
                <a:chExt cx="324000" cy="2512147"/>
              </a:xfrm>
              <a:grpFill/>
            </p:grpSpPr>
            <p:sp>
              <p:nvSpPr>
                <p:cNvPr id="588" name="Cube 587">
                  <a:extLst>
                    <a:ext uri="{FF2B5EF4-FFF2-40B4-BE49-F238E27FC236}">
                      <a16:creationId xmlns:a16="http://schemas.microsoft.com/office/drawing/2014/main" id="{F66E11A0-CB62-412B-8590-62C0B33528E8}"/>
                    </a:ext>
                  </a:extLst>
                </p:cNvPr>
                <p:cNvSpPr/>
                <p:nvPr/>
              </p:nvSpPr>
              <p:spPr>
                <a:xfrm>
                  <a:off x="133305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89" name="Cube 588">
                  <a:extLst>
                    <a:ext uri="{FF2B5EF4-FFF2-40B4-BE49-F238E27FC236}">
                      <a16:creationId xmlns:a16="http://schemas.microsoft.com/office/drawing/2014/main" id="{A1BDF714-AD51-4C0C-A5AA-0F3FA05CFF6E}"/>
                    </a:ext>
                  </a:extLst>
                </p:cNvPr>
                <p:cNvSpPr/>
                <p:nvPr/>
              </p:nvSpPr>
              <p:spPr>
                <a:xfrm>
                  <a:off x="133305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90" name="Cube 589">
                  <a:extLst>
                    <a:ext uri="{FF2B5EF4-FFF2-40B4-BE49-F238E27FC236}">
                      <a16:creationId xmlns:a16="http://schemas.microsoft.com/office/drawing/2014/main" id="{C7D8CCC0-B5E6-449D-A52C-6F0DF69F3A0C}"/>
                    </a:ext>
                  </a:extLst>
                </p:cNvPr>
                <p:cNvSpPr/>
                <p:nvPr/>
              </p:nvSpPr>
              <p:spPr>
                <a:xfrm>
                  <a:off x="133305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91" name="Cube 590">
                  <a:extLst>
                    <a:ext uri="{FF2B5EF4-FFF2-40B4-BE49-F238E27FC236}">
                      <a16:creationId xmlns:a16="http://schemas.microsoft.com/office/drawing/2014/main" id="{ACF162C5-8277-4B8B-AB02-6F7CD665D704}"/>
                    </a:ext>
                  </a:extLst>
                </p:cNvPr>
                <p:cNvSpPr/>
                <p:nvPr/>
              </p:nvSpPr>
              <p:spPr>
                <a:xfrm>
                  <a:off x="133305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92" name="Cube 591">
                  <a:extLst>
                    <a:ext uri="{FF2B5EF4-FFF2-40B4-BE49-F238E27FC236}">
                      <a16:creationId xmlns:a16="http://schemas.microsoft.com/office/drawing/2014/main" id="{05245AEF-E1D4-469D-A869-AF4AA387353F}"/>
                    </a:ext>
                  </a:extLst>
                </p:cNvPr>
                <p:cNvSpPr/>
                <p:nvPr/>
              </p:nvSpPr>
              <p:spPr>
                <a:xfrm>
                  <a:off x="133305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93" name="Cube 592">
                  <a:extLst>
                    <a:ext uri="{FF2B5EF4-FFF2-40B4-BE49-F238E27FC236}">
                      <a16:creationId xmlns:a16="http://schemas.microsoft.com/office/drawing/2014/main" id="{19368DE4-AA93-46A1-AA69-E94E16F8731F}"/>
                    </a:ext>
                  </a:extLst>
                </p:cNvPr>
                <p:cNvSpPr/>
                <p:nvPr/>
              </p:nvSpPr>
              <p:spPr>
                <a:xfrm>
                  <a:off x="133305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94" name="Cube 593">
                  <a:extLst>
                    <a:ext uri="{FF2B5EF4-FFF2-40B4-BE49-F238E27FC236}">
                      <a16:creationId xmlns:a16="http://schemas.microsoft.com/office/drawing/2014/main" id="{AB16DEBF-6565-4FC5-81EA-649F9F58451E}"/>
                    </a:ext>
                  </a:extLst>
                </p:cNvPr>
                <p:cNvSpPr/>
                <p:nvPr/>
              </p:nvSpPr>
              <p:spPr>
                <a:xfrm>
                  <a:off x="133305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95" name="Cube 594">
                  <a:extLst>
                    <a:ext uri="{FF2B5EF4-FFF2-40B4-BE49-F238E27FC236}">
                      <a16:creationId xmlns:a16="http://schemas.microsoft.com/office/drawing/2014/main" id="{712CA781-285E-4E27-AE8B-687E1DE80808}"/>
                    </a:ext>
                  </a:extLst>
                </p:cNvPr>
                <p:cNvSpPr/>
                <p:nvPr/>
              </p:nvSpPr>
              <p:spPr>
                <a:xfrm>
                  <a:off x="133305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96" name="Cube 595">
                  <a:extLst>
                    <a:ext uri="{FF2B5EF4-FFF2-40B4-BE49-F238E27FC236}">
                      <a16:creationId xmlns:a16="http://schemas.microsoft.com/office/drawing/2014/main" id="{997BBB1A-9058-4962-8271-8DB5C78E4E89}"/>
                    </a:ext>
                  </a:extLst>
                </p:cNvPr>
                <p:cNvSpPr/>
                <p:nvPr/>
              </p:nvSpPr>
              <p:spPr>
                <a:xfrm>
                  <a:off x="133305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97" name="Cube 596">
                  <a:extLst>
                    <a:ext uri="{FF2B5EF4-FFF2-40B4-BE49-F238E27FC236}">
                      <a16:creationId xmlns:a16="http://schemas.microsoft.com/office/drawing/2014/main" id="{1B629C65-9A1B-4E38-96CD-B0D8EBA4CC7C}"/>
                    </a:ext>
                  </a:extLst>
                </p:cNvPr>
                <p:cNvSpPr/>
                <p:nvPr/>
              </p:nvSpPr>
              <p:spPr>
                <a:xfrm>
                  <a:off x="133305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522" name="Group 521">
                <a:extLst>
                  <a:ext uri="{FF2B5EF4-FFF2-40B4-BE49-F238E27FC236}">
                    <a16:creationId xmlns:a16="http://schemas.microsoft.com/office/drawing/2014/main" id="{26E37748-FE2B-4A1D-A2DA-5A434C3279C1}"/>
                  </a:ext>
                </a:extLst>
              </p:cNvPr>
              <p:cNvGrpSpPr/>
              <p:nvPr/>
            </p:nvGrpSpPr>
            <p:grpSpPr>
              <a:xfrm>
                <a:off x="1580439" y="1"/>
                <a:ext cx="324000" cy="2512147"/>
                <a:chOff x="1580439" y="1"/>
                <a:chExt cx="324000" cy="2512147"/>
              </a:xfrm>
              <a:grpFill/>
            </p:grpSpPr>
            <p:sp>
              <p:nvSpPr>
                <p:cNvPr id="578" name="Cube 577">
                  <a:extLst>
                    <a:ext uri="{FF2B5EF4-FFF2-40B4-BE49-F238E27FC236}">
                      <a16:creationId xmlns:a16="http://schemas.microsoft.com/office/drawing/2014/main" id="{3D28DDC8-3216-46F3-9AEE-C9467C9759A5}"/>
                    </a:ext>
                  </a:extLst>
                </p:cNvPr>
                <p:cNvSpPr/>
                <p:nvPr/>
              </p:nvSpPr>
              <p:spPr>
                <a:xfrm>
                  <a:off x="1580439"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79" name="Cube 578">
                  <a:extLst>
                    <a:ext uri="{FF2B5EF4-FFF2-40B4-BE49-F238E27FC236}">
                      <a16:creationId xmlns:a16="http://schemas.microsoft.com/office/drawing/2014/main" id="{8DDD5D42-5946-4B0E-9C2D-894807AC6583}"/>
                    </a:ext>
                  </a:extLst>
                </p:cNvPr>
                <p:cNvSpPr/>
                <p:nvPr/>
              </p:nvSpPr>
              <p:spPr>
                <a:xfrm>
                  <a:off x="1580439"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80" name="Cube 579">
                  <a:extLst>
                    <a:ext uri="{FF2B5EF4-FFF2-40B4-BE49-F238E27FC236}">
                      <a16:creationId xmlns:a16="http://schemas.microsoft.com/office/drawing/2014/main" id="{2ED578BA-B599-46A9-9EB9-103742F80334}"/>
                    </a:ext>
                  </a:extLst>
                </p:cNvPr>
                <p:cNvSpPr/>
                <p:nvPr/>
              </p:nvSpPr>
              <p:spPr>
                <a:xfrm>
                  <a:off x="1580439"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81" name="Cube 580">
                  <a:extLst>
                    <a:ext uri="{FF2B5EF4-FFF2-40B4-BE49-F238E27FC236}">
                      <a16:creationId xmlns:a16="http://schemas.microsoft.com/office/drawing/2014/main" id="{221C75DF-C317-46EC-837D-6F76B108707F}"/>
                    </a:ext>
                  </a:extLst>
                </p:cNvPr>
                <p:cNvSpPr/>
                <p:nvPr/>
              </p:nvSpPr>
              <p:spPr>
                <a:xfrm>
                  <a:off x="1580439"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82" name="Cube 581">
                  <a:extLst>
                    <a:ext uri="{FF2B5EF4-FFF2-40B4-BE49-F238E27FC236}">
                      <a16:creationId xmlns:a16="http://schemas.microsoft.com/office/drawing/2014/main" id="{6AAB6AF6-8981-41F5-BAD0-8AA1ED54838F}"/>
                    </a:ext>
                  </a:extLst>
                </p:cNvPr>
                <p:cNvSpPr/>
                <p:nvPr/>
              </p:nvSpPr>
              <p:spPr>
                <a:xfrm>
                  <a:off x="1580439"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83" name="Cube 582">
                  <a:extLst>
                    <a:ext uri="{FF2B5EF4-FFF2-40B4-BE49-F238E27FC236}">
                      <a16:creationId xmlns:a16="http://schemas.microsoft.com/office/drawing/2014/main" id="{7E77FD5A-5240-4EB4-9C04-9B9192EF92A2}"/>
                    </a:ext>
                  </a:extLst>
                </p:cNvPr>
                <p:cNvSpPr/>
                <p:nvPr/>
              </p:nvSpPr>
              <p:spPr>
                <a:xfrm>
                  <a:off x="1580439"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84" name="Cube 583">
                  <a:extLst>
                    <a:ext uri="{FF2B5EF4-FFF2-40B4-BE49-F238E27FC236}">
                      <a16:creationId xmlns:a16="http://schemas.microsoft.com/office/drawing/2014/main" id="{B6C06582-4DC9-4058-AA2D-5BD0EFAA1D85}"/>
                    </a:ext>
                  </a:extLst>
                </p:cNvPr>
                <p:cNvSpPr/>
                <p:nvPr/>
              </p:nvSpPr>
              <p:spPr>
                <a:xfrm>
                  <a:off x="1580439"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85" name="Cube 584">
                  <a:extLst>
                    <a:ext uri="{FF2B5EF4-FFF2-40B4-BE49-F238E27FC236}">
                      <a16:creationId xmlns:a16="http://schemas.microsoft.com/office/drawing/2014/main" id="{94BC90DB-65E2-44B2-A27E-F17B5AE9392D}"/>
                    </a:ext>
                  </a:extLst>
                </p:cNvPr>
                <p:cNvSpPr/>
                <p:nvPr/>
              </p:nvSpPr>
              <p:spPr>
                <a:xfrm>
                  <a:off x="1580439"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86" name="Cube 585">
                  <a:extLst>
                    <a:ext uri="{FF2B5EF4-FFF2-40B4-BE49-F238E27FC236}">
                      <a16:creationId xmlns:a16="http://schemas.microsoft.com/office/drawing/2014/main" id="{CF9A07A0-0A6C-4956-A595-C7A55495BD9D}"/>
                    </a:ext>
                  </a:extLst>
                </p:cNvPr>
                <p:cNvSpPr/>
                <p:nvPr/>
              </p:nvSpPr>
              <p:spPr>
                <a:xfrm>
                  <a:off x="1580439"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87" name="Cube 586">
                  <a:extLst>
                    <a:ext uri="{FF2B5EF4-FFF2-40B4-BE49-F238E27FC236}">
                      <a16:creationId xmlns:a16="http://schemas.microsoft.com/office/drawing/2014/main" id="{D5C4F655-3010-4315-A2E9-44F88845DFED}"/>
                    </a:ext>
                  </a:extLst>
                </p:cNvPr>
                <p:cNvSpPr/>
                <p:nvPr/>
              </p:nvSpPr>
              <p:spPr>
                <a:xfrm>
                  <a:off x="1580439"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523" name="Group 522">
                <a:extLst>
                  <a:ext uri="{FF2B5EF4-FFF2-40B4-BE49-F238E27FC236}">
                    <a16:creationId xmlns:a16="http://schemas.microsoft.com/office/drawing/2014/main" id="{4C1B8A73-6400-4CE5-801F-8EDC60E0F9CD}"/>
                  </a:ext>
                </a:extLst>
              </p:cNvPr>
              <p:cNvGrpSpPr/>
              <p:nvPr/>
            </p:nvGrpSpPr>
            <p:grpSpPr>
              <a:xfrm>
                <a:off x="1827825" y="1"/>
                <a:ext cx="324000" cy="2512147"/>
                <a:chOff x="1827825" y="1"/>
                <a:chExt cx="324000" cy="2512147"/>
              </a:xfrm>
              <a:grpFill/>
            </p:grpSpPr>
            <p:sp>
              <p:nvSpPr>
                <p:cNvPr id="568" name="Cube 567">
                  <a:extLst>
                    <a:ext uri="{FF2B5EF4-FFF2-40B4-BE49-F238E27FC236}">
                      <a16:creationId xmlns:a16="http://schemas.microsoft.com/office/drawing/2014/main" id="{361C8543-5A93-4941-85B1-11865451117E}"/>
                    </a:ext>
                  </a:extLst>
                </p:cNvPr>
                <p:cNvSpPr/>
                <p:nvPr/>
              </p:nvSpPr>
              <p:spPr>
                <a:xfrm>
                  <a:off x="182782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69" name="Cube 568">
                  <a:extLst>
                    <a:ext uri="{FF2B5EF4-FFF2-40B4-BE49-F238E27FC236}">
                      <a16:creationId xmlns:a16="http://schemas.microsoft.com/office/drawing/2014/main" id="{28023B97-2B80-405E-BC93-B74B16C777E0}"/>
                    </a:ext>
                  </a:extLst>
                </p:cNvPr>
                <p:cNvSpPr/>
                <p:nvPr/>
              </p:nvSpPr>
              <p:spPr>
                <a:xfrm>
                  <a:off x="182782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70" name="Cube 569">
                  <a:extLst>
                    <a:ext uri="{FF2B5EF4-FFF2-40B4-BE49-F238E27FC236}">
                      <a16:creationId xmlns:a16="http://schemas.microsoft.com/office/drawing/2014/main" id="{A30E86CD-81EB-410A-9CE7-24D8E807F8D2}"/>
                    </a:ext>
                  </a:extLst>
                </p:cNvPr>
                <p:cNvSpPr/>
                <p:nvPr/>
              </p:nvSpPr>
              <p:spPr>
                <a:xfrm>
                  <a:off x="182782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71" name="Cube 570">
                  <a:extLst>
                    <a:ext uri="{FF2B5EF4-FFF2-40B4-BE49-F238E27FC236}">
                      <a16:creationId xmlns:a16="http://schemas.microsoft.com/office/drawing/2014/main" id="{0C9A1733-DAD5-472F-AA35-9B6F02A05742}"/>
                    </a:ext>
                  </a:extLst>
                </p:cNvPr>
                <p:cNvSpPr/>
                <p:nvPr/>
              </p:nvSpPr>
              <p:spPr>
                <a:xfrm>
                  <a:off x="182782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72" name="Cube 571">
                  <a:extLst>
                    <a:ext uri="{FF2B5EF4-FFF2-40B4-BE49-F238E27FC236}">
                      <a16:creationId xmlns:a16="http://schemas.microsoft.com/office/drawing/2014/main" id="{7E02FC63-E61D-410E-8BE0-C7220A1928C2}"/>
                    </a:ext>
                  </a:extLst>
                </p:cNvPr>
                <p:cNvSpPr/>
                <p:nvPr/>
              </p:nvSpPr>
              <p:spPr>
                <a:xfrm>
                  <a:off x="182782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73" name="Cube 572">
                  <a:extLst>
                    <a:ext uri="{FF2B5EF4-FFF2-40B4-BE49-F238E27FC236}">
                      <a16:creationId xmlns:a16="http://schemas.microsoft.com/office/drawing/2014/main" id="{6B86AEEA-21E0-4665-A2D3-A51C3744482F}"/>
                    </a:ext>
                  </a:extLst>
                </p:cNvPr>
                <p:cNvSpPr/>
                <p:nvPr/>
              </p:nvSpPr>
              <p:spPr>
                <a:xfrm>
                  <a:off x="182782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74" name="Cube 573">
                  <a:extLst>
                    <a:ext uri="{FF2B5EF4-FFF2-40B4-BE49-F238E27FC236}">
                      <a16:creationId xmlns:a16="http://schemas.microsoft.com/office/drawing/2014/main" id="{8EAEE77C-246D-448D-B774-30B6851722C8}"/>
                    </a:ext>
                  </a:extLst>
                </p:cNvPr>
                <p:cNvSpPr/>
                <p:nvPr/>
              </p:nvSpPr>
              <p:spPr>
                <a:xfrm>
                  <a:off x="182782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75" name="Cube 574">
                  <a:extLst>
                    <a:ext uri="{FF2B5EF4-FFF2-40B4-BE49-F238E27FC236}">
                      <a16:creationId xmlns:a16="http://schemas.microsoft.com/office/drawing/2014/main" id="{54122A86-162A-4835-A35E-97734D6AD314}"/>
                    </a:ext>
                  </a:extLst>
                </p:cNvPr>
                <p:cNvSpPr/>
                <p:nvPr/>
              </p:nvSpPr>
              <p:spPr>
                <a:xfrm>
                  <a:off x="182782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76" name="Cube 575">
                  <a:extLst>
                    <a:ext uri="{FF2B5EF4-FFF2-40B4-BE49-F238E27FC236}">
                      <a16:creationId xmlns:a16="http://schemas.microsoft.com/office/drawing/2014/main" id="{8CB1012A-F29D-4D05-9043-FEA4B34A73DB}"/>
                    </a:ext>
                  </a:extLst>
                </p:cNvPr>
                <p:cNvSpPr/>
                <p:nvPr/>
              </p:nvSpPr>
              <p:spPr>
                <a:xfrm>
                  <a:off x="182782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77" name="Cube 576">
                  <a:extLst>
                    <a:ext uri="{FF2B5EF4-FFF2-40B4-BE49-F238E27FC236}">
                      <a16:creationId xmlns:a16="http://schemas.microsoft.com/office/drawing/2014/main" id="{944C803E-23F3-494C-92A3-10D5A39F5AEB}"/>
                    </a:ext>
                  </a:extLst>
                </p:cNvPr>
                <p:cNvSpPr/>
                <p:nvPr/>
              </p:nvSpPr>
              <p:spPr>
                <a:xfrm>
                  <a:off x="182782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524" name="Group 523">
                <a:extLst>
                  <a:ext uri="{FF2B5EF4-FFF2-40B4-BE49-F238E27FC236}">
                    <a16:creationId xmlns:a16="http://schemas.microsoft.com/office/drawing/2014/main" id="{8E83E112-33EA-4148-B436-C5730FD1D08D}"/>
                  </a:ext>
                </a:extLst>
              </p:cNvPr>
              <p:cNvGrpSpPr/>
              <p:nvPr/>
            </p:nvGrpSpPr>
            <p:grpSpPr>
              <a:xfrm>
                <a:off x="2075211" y="1"/>
                <a:ext cx="324000" cy="2512147"/>
                <a:chOff x="2075211" y="1"/>
                <a:chExt cx="324000" cy="2512147"/>
              </a:xfrm>
              <a:grpFill/>
            </p:grpSpPr>
            <p:sp>
              <p:nvSpPr>
                <p:cNvPr id="558" name="Cube 557">
                  <a:extLst>
                    <a:ext uri="{FF2B5EF4-FFF2-40B4-BE49-F238E27FC236}">
                      <a16:creationId xmlns:a16="http://schemas.microsoft.com/office/drawing/2014/main" id="{C37183A3-8643-498D-9E09-2FD0D3FC3BAA}"/>
                    </a:ext>
                  </a:extLst>
                </p:cNvPr>
                <p:cNvSpPr/>
                <p:nvPr/>
              </p:nvSpPr>
              <p:spPr>
                <a:xfrm>
                  <a:off x="207521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59" name="Cube 558">
                  <a:extLst>
                    <a:ext uri="{FF2B5EF4-FFF2-40B4-BE49-F238E27FC236}">
                      <a16:creationId xmlns:a16="http://schemas.microsoft.com/office/drawing/2014/main" id="{B0680D24-C237-4985-925B-C78A1804F226}"/>
                    </a:ext>
                  </a:extLst>
                </p:cNvPr>
                <p:cNvSpPr/>
                <p:nvPr/>
              </p:nvSpPr>
              <p:spPr>
                <a:xfrm>
                  <a:off x="207521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60" name="Cube 559">
                  <a:extLst>
                    <a:ext uri="{FF2B5EF4-FFF2-40B4-BE49-F238E27FC236}">
                      <a16:creationId xmlns:a16="http://schemas.microsoft.com/office/drawing/2014/main" id="{C0555181-4B18-4268-B198-359E1B2E029B}"/>
                    </a:ext>
                  </a:extLst>
                </p:cNvPr>
                <p:cNvSpPr/>
                <p:nvPr/>
              </p:nvSpPr>
              <p:spPr>
                <a:xfrm>
                  <a:off x="207521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61" name="Cube 560">
                  <a:extLst>
                    <a:ext uri="{FF2B5EF4-FFF2-40B4-BE49-F238E27FC236}">
                      <a16:creationId xmlns:a16="http://schemas.microsoft.com/office/drawing/2014/main" id="{4FA9BB03-5FDF-4D08-A8A2-E7900B0D3A05}"/>
                    </a:ext>
                  </a:extLst>
                </p:cNvPr>
                <p:cNvSpPr/>
                <p:nvPr/>
              </p:nvSpPr>
              <p:spPr>
                <a:xfrm>
                  <a:off x="207521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62" name="Cube 561">
                  <a:extLst>
                    <a:ext uri="{FF2B5EF4-FFF2-40B4-BE49-F238E27FC236}">
                      <a16:creationId xmlns:a16="http://schemas.microsoft.com/office/drawing/2014/main" id="{64DB1364-CB5C-40BF-805C-A8E8EB6BF99C}"/>
                    </a:ext>
                  </a:extLst>
                </p:cNvPr>
                <p:cNvSpPr/>
                <p:nvPr/>
              </p:nvSpPr>
              <p:spPr>
                <a:xfrm>
                  <a:off x="207521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63" name="Cube 562">
                  <a:extLst>
                    <a:ext uri="{FF2B5EF4-FFF2-40B4-BE49-F238E27FC236}">
                      <a16:creationId xmlns:a16="http://schemas.microsoft.com/office/drawing/2014/main" id="{D444DEF7-F608-4C8A-B6A6-26111A499BA4}"/>
                    </a:ext>
                  </a:extLst>
                </p:cNvPr>
                <p:cNvSpPr/>
                <p:nvPr/>
              </p:nvSpPr>
              <p:spPr>
                <a:xfrm>
                  <a:off x="207521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64" name="Cube 563">
                  <a:extLst>
                    <a:ext uri="{FF2B5EF4-FFF2-40B4-BE49-F238E27FC236}">
                      <a16:creationId xmlns:a16="http://schemas.microsoft.com/office/drawing/2014/main" id="{B20E352F-6CCC-41CA-BBFD-ACBDC05E10B5}"/>
                    </a:ext>
                  </a:extLst>
                </p:cNvPr>
                <p:cNvSpPr/>
                <p:nvPr/>
              </p:nvSpPr>
              <p:spPr>
                <a:xfrm>
                  <a:off x="207521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65" name="Cube 564">
                  <a:extLst>
                    <a:ext uri="{FF2B5EF4-FFF2-40B4-BE49-F238E27FC236}">
                      <a16:creationId xmlns:a16="http://schemas.microsoft.com/office/drawing/2014/main" id="{673A1AE6-F406-4F7B-9B0B-24C1B246979F}"/>
                    </a:ext>
                  </a:extLst>
                </p:cNvPr>
                <p:cNvSpPr/>
                <p:nvPr/>
              </p:nvSpPr>
              <p:spPr>
                <a:xfrm>
                  <a:off x="207521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66" name="Cube 565">
                  <a:extLst>
                    <a:ext uri="{FF2B5EF4-FFF2-40B4-BE49-F238E27FC236}">
                      <a16:creationId xmlns:a16="http://schemas.microsoft.com/office/drawing/2014/main" id="{89970DD8-B6DC-4A9F-83BE-065E86440CFC}"/>
                    </a:ext>
                  </a:extLst>
                </p:cNvPr>
                <p:cNvSpPr/>
                <p:nvPr/>
              </p:nvSpPr>
              <p:spPr>
                <a:xfrm>
                  <a:off x="207521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67" name="Cube 566">
                  <a:extLst>
                    <a:ext uri="{FF2B5EF4-FFF2-40B4-BE49-F238E27FC236}">
                      <a16:creationId xmlns:a16="http://schemas.microsoft.com/office/drawing/2014/main" id="{756CA85B-72A8-4C82-BBAE-A027684A6448}"/>
                    </a:ext>
                  </a:extLst>
                </p:cNvPr>
                <p:cNvSpPr/>
                <p:nvPr/>
              </p:nvSpPr>
              <p:spPr>
                <a:xfrm>
                  <a:off x="207521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525" name="Group 524">
                <a:extLst>
                  <a:ext uri="{FF2B5EF4-FFF2-40B4-BE49-F238E27FC236}">
                    <a16:creationId xmlns:a16="http://schemas.microsoft.com/office/drawing/2014/main" id="{6D7827F2-619C-4B3A-93DB-A36BF1E67370}"/>
                  </a:ext>
                </a:extLst>
              </p:cNvPr>
              <p:cNvGrpSpPr/>
              <p:nvPr/>
            </p:nvGrpSpPr>
            <p:grpSpPr>
              <a:xfrm>
                <a:off x="2322597" y="1"/>
                <a:ext cx="324000" cy="2512147"/>
                <a:chOff x="2322597" y="1"/>
                <a:chExt cx="324000" cy="2512147"/>
              </a:xfrm>
              <a:grpFill/>
            </p:grpSpPr>
            <p:sp>
              <p:nvSpPr>
                <p:cNvPr id="548" name="Cube 547">
                  <a:extLst>
                    <a:ext uri="{FF2B5EF4-FFF2-40B4-BE49-F238E27FC236}">
                      <a16:creationId xmlns:a16="http://schemas.microsoft.com/office/drawing/2014/main" id="{9528157D-837A-4BE2-A3EA-95BCADE1BFC3}"/>
                    </a:ext>
                  </a:extLst>
                </p:cNvPr>
                <p:cNvSpPr/>
                <p:nvPr/>
              </p:nvSpPr>
              <p:spPr>
                <a:xfrm>
                  <a:off x="232259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49" name="Cube 548">
                  <a:extLst>
                    <a:ext uri="{FF2B5EF4-FFF2-40B4-BE49-F238E27FC236}">
                      <a16:creationId xmlns:a16="http://schemas.microsoft.com/office/drawing/2014/main" id="{8799E69F-6C5F-4997-83E8-5B4E5FD6DA42}"/>
                    </a:ext>
                  </a:extLst>
                </p:cNvPr>
                <p:cNvSpPr/>
                <p:nvPr/>
              </p:nvSpPr>
              <p:spPr>
                <a:xfrm>
                  <a:off x="232259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50" name="Cube 549">
                  <a:extLst>
                    <a:ext uri="{FF2B5EF4-FFF2-40B4-BE49-F238E27FC236}">
                      <a16:creationId xmlns:a16="http://schemas.microsoft.com/office/drawing/2014/main" id="{EBD38362-1A77-44C5-BEB4-7E3746FEBC30}"/>
                    </a:ext>
                  </a:extLst>
                </p:cNvPr>
                <p:cNvSpPr/>
                <p:nvPr/>
              </p:nvSpPr>
              <p:spPr>
                <a:xfrm>
                  <a:off x="232259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51" name="Cube 550">
                  <a:extLst>
                    <a:ext uri="{FF2B5EF4-FFF2-40B4-BE49-F238E27FC236}">
                      <a16:creationId xmlns:a16="http://schemas.microsoft.com/office/drawing/2014/main" id="{8100E539-1591-4287-9B98-45BAAE691B7E}"/>
                    </a:ext>
                  </a:extLst>
                </p:cNvPr>
                <p:cNvSpPr/>
                <p:nvPr/>
              </p:nvSpPr>
              <p:spPr>
                <a:xfrm>
                  <a:off x="232259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52" name="Cube 551">
                  <a:extLst>
                    <a:ext uri="{FF2B5EF4-FFF2-40B4-BE49-F238E27FC236}">
                      <a16:creationId xmlns:a16="http://schemas.microsoft.com/office/drawing/2014/main" id="{9E8C0908-D4F7-467C-90B6-B36B2DC8A7C5}"/>
                    </a:ext>
                  </a:extLst>
                </p:cNvPr>
                <p:cNvSpPr/>
                <p:nvPr/>
              </p:nvSpPr>
              <p:spPr>
                <a:xfrm>
                  <a:off x="232259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53" name="Cube 552">
                  <a:extLst>
                    <a:ext uri="{FF2B5EF4-FFF2-40B4-BE49-F238E27FC236}">
                      <a16:creationId xmlns:a16="http://schemas.microsoft.com/office/drawing/2014/main" id="{7405FC8B-7D13-4547-BFA7-9C3E52B0ECAB}"/>
                    </a:ext>
                  </a:extLst>
                </p:cNvPr>
                <p:cNvSpPr/>
                <p:nvPr/>
              </p:nvSpPr>
              <p:spPr>
                <a:xfrm>
                  <a:off x="232259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54" name="Cube 553">
                  <a:extLst>
                    <a:ext uri="{FF2B5EF4-FFF2-40B4-BE49-F238E27FC236}">
                      <a16:creationId xmlns:a16="http://schemas.microsoft.com/office/drawing/2014/main" id="{850A70B1-438C-4909-AEDD-E9EA8253BE9D}"/>
                    </a:ext>
                  </a:extLst>
                </p:cNvPr>
                <p:cNvSpPr/>
                <p:nvPr/>
              </p:nvSpPr>
              <p:spPr>
                <a:xfrm>
                  <a:off x="232259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55" name="Cube 554">
                  <a:extLst>
                    <a:ext uri="{FF2B5EF4-FFF2-40B4-BE49-F238E27FC236}">
                      <a16:creationId xmlns:a16="http://schemas.microsoft.com/office/drawing/2014/main" id="{67F52D80-5749-4556-BCBE-204A3D7AF33D}"/>
                    </a:ext>
                  </a:extLst>
                </p:cNvPr>
                <p:cNvSpPr/>
                <p:nvPr/>
              </p:nvSpPr>
              <p:spPr>
                <a:xfrm>
                  <a:off x="232259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56" name="Cube 555">
                  <a:extLst>
                    <a:ext uri="{FF2B5EF4-FFF2-40B4-BE49-F238E27FC236}">
                      <a16:creationId xmlns:a16="http://schemas.microsoft.com/office/drawing/2014/main" id="{A1A9E373-89A9-44F7-9D8F-EB6F730CAE9C}"/>
                    </a:ext>
                  </a:extLst>
                </p:cNvPr>
                <p:cNvSpPr/>
                <p:nvPr/>
              </p:nvSpPr>
              <p:spPr>
                <a:xfrm>
                  <a:off x="232259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57" name="Cube 556">
                  <a:extLst>
                    <a:ext uri="{FF2B5EF4-FFF2-40B4-BE49-F238E27FC236}">
                      <a16:creationId xmlns:a16="http://schemas.microsoft.com/office/drawing/2014/main" id="{3ADF8B60-18AB-42A2-9275-46992059D0CB}"/>
                    </a:ext>
                  </a:extLst>
                </p:cNvPr>
                <p:cNvSpPr/>
                <p:nvPr/>
              </p:nvSpPr>
              <p:spPr>
                <a:xfrm>
                  <a:off x="232259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526" name="Group 525">
                <a:extLst>
                  <a:ext uri="{FF2B5EF4-FFF2-40B4-BE49-F238E27FC236}">
                    <a16:creationId xmlns:a16="http://schemas.microsoft.com/office/drawing/2014/main" id="{224F53E3-20E0-47B0-8265-E6951E8EDC5A}"/>
                  </a:ext>
                </a:extLst>
              </p:cNvPr>
              <p:cNvGrpSpPr/>
              <p:nvPr/>
            </p:nvGrpSpPr>
            <p:grpSpPr>
              <a:xfrm>
                <a:off x="2569983" y="1"/>
                <a:ext cx="324000" cy="2512147"/>
                <a:chOff x="2569983" y="1"/>
                <a:chExt cx="324000" cy="2512147"/>
              </a:xfrm>
              <a:grpFill/>
            </p:grpSpPr>
            <p:sp>
              <p:nvSpPr>
                <p:cNvPr id="538" name="Cube 537">
                  <a:extLst>
                    <a:ext uri="{FF2B5EF4-FFF2-40B4-BE49-F238E27FC236}">
                      <a16:creationId xmlns:a16="http://schemas.microsoft.com/office/drawing/2014/main" id="{86D46FE9-EFAB-455B-BDDD-C1479520C555}"/>
                    </a:ext>
                  </a:extLst>
                </p:cNvPr>
                <p:cNvSpPr/>
                <p:nvPr/>
              </p:nvSpPr>
              <p:spPr>
                <a:xfrm>
                  <a:off x="256998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39" name="Cube 538">
                  <a:extLst>
                    <a:ext uri="{FF2B5EF4-FFF2-40B4-BE49-F238E27FC236}">
                      <a16:creationId xmlns:a16="http://schemas.microsoft.com/office/drawing/2014/main" id="{3CC51AFE-EDCF-4DCE-BF6E-86FBA9C80C3E}"/>
                    </a:ext>
                  </a:extLst>
                </p:cNvPr>
                <p:cNvSpPr/>
                <p:nvPr/>
              </p:nvSpPr>
              <p:spPr>
                <a:xfrm>
                  <a:off x="256998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40" name="Cube 539">
                  <a:extLst>
                    <a:ext uri="{FF2B5EF4-FFF2-40B4-BE49-F238E27FC236}">
                      <a16:creationId xmlns:a16="http://schemas.microsoft.com/office/drawing/2014/main" id="{DB10384A-5F02-4714-928F-6F65C3EAA00A}"/>
                    </a:ext>
                  </a:extLst>
                </p:cNvPr>
                <p:cNvSpPr/>
                <p:nvPr/>
              </p:nvSpPr>
              <p:spPr>
                <a:xfrm>
                  <a:off x="256998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41" name="Cube 540">
                  <a:extLst>
                    <a:ext uri="{FF2B5EF4-FFF2-40B4-BE49-F238E27FC236}">
                      <a16:creationId xmlns:a16="http://schemas.microsoft.com/office/drawing/2014/main" id="{D77F0C58-226B-40C2-9251-871C32E95F76}"/>
                    </a:ext>
                  </a:extLst>
                </p:cNvPr>
                <p:cNvSpPr/>
                <p:nvPr/>
              </p:nvSpPr>
              <p:spPr>
                <a:xfrm>
                  <a:off x="256998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42" name="Cube 541">
                  <a:extLst>
                    <a:ext uri="{FF2B5EF4-FFF2-40B4-BE49-F238E27FC236}">
                      <a16:creationId xmlns:a16="http://schemas.microsoft.com/office/drawing/2014/main" id="{6E0CF87A-EF6F-4832-8ABB-0012EDA7652E}"/>
                    </a:ext>
                  </a:extLst>
                </p:cNvPr>
                <p:cNvSpPr/>
                <p:nvPr/>
              </p:nvSpPr>
              <p:spPr>
                <a:xfrm>
                  <a:off x="256998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43" name="Cube 542">
                  <a:extLst>
                    <a:ext uri="{FF2B5EF4-FFF2-40B4-BE49-F238E27FC236}">
                      <a16:creationId xmlns:a16="http://schemas.microsoft.com/office/drawing/2014/main" id="{2FE3B08B-8BBD-4419-B48C-457061AC2DD8}"/>
                    </a:ext>
                  </a:extLst>
                </p:cNvPr>
                <p:cNvSpPr/>
                <p:nvPr/>
              </p:nvSpPr>
              <p:spPr>
                <a:xfrm>
                  <a:off x="256998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44" name="Cube 543">
                  <a:extLst>
                    <a:ext uri="{FF2B5EF4-FFF2-40B4-BE49-F238E27FC236}">
                      <a16:creationId xmlns:a16="http://schemas.microsoft.com/office/drawing/2014/main" id="{E2F24F83-F3D9-4DFE-AC1A-87E174EF25B9}"/>
                    </a:ext>
                  </a:extLst>
                </p:cNvPr>
                <p:cNvSpPr/>
                <p:nvPr/>
              </p:nvSpPr>
              <p:spPr>
                <a:xfrm>
                  <a:off x="256998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45" name="Cube 544">
                  <a:extLst>
                    <a:ext uri="{FF2B5EF4-FFF2-40B4-BE49-F238E27FC236}">
                      <a16:creationId xmlns:a16="http://schemas.microsoft.com/office/drawing/2014/main" id="{DBFA5399-9C57-4FA7-9653-0DB44ED6EFDC}"/>
                    </a:ext>
                  </a:extLst>
                </p:cNvPr>
                <p:cNvSpPr/>
                <p:nvPr/>
              </p:nvSpPr>
              <p:spPr>
                <a:xfrm>
                  <a:off x="256998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46" name="Cube 545">
                  <a:extLst>
                    <a:ext uri="{FF2B5EF4-FFF2-40B4-BE49-F238E27FC236}">
                      <a16:creationId xmlns:a16="http://schemas.microsoft.com/office/drawing/2014/main" id="{7D6A3E3B-9F7A-457E-A232-AEA9B9F25113}"/>
                    </a:ext>
                  </a:extLst>
                </p:cNvPr>
                <p:cNvSpPr/>
                <p:nvPr/>
              </p:nvSpPr>
              <p:spPr>
                <a:xfrm>
                  <a:off x="256998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47" name="Cube 546">
                  <a:extLst>
                    <a:ext uri="{FF2B5EF4-FFF2-40B4-BE49-F238E27FC236}">
                      <a16:creationId xmlns:a16="http://schemas.microsoft.com/office/drawing/2014/main" id="{DFE20C66-C5D3-4C0E-AAB2-8C8415FB554E}"/>
                    </a:ext>
                  </a:extLst>
                </p:cNvPr>
                <p:cNvSpPr/>
                <p:nvPr/>
              </p:nvSpPr>
              <p:spPr>
                <a:xfrm>
                  <a:off x="256998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527" name="Group 526">
                <a:extLst>
                  <a:ext uri="{FF2B5EF4-FFF2-40B4-BE49-F238E27FC236}">
                    <a16:creationId xmlns:a16="http://schemas.microsoft.com/office/drawing/2014/main" id="{0013BD32-0798-4C1B-8913-3585BC5EE4CC}"/>
                  </a:ext>
                </a:extLst>
              </p:cNvPr>
              <p:cNvGrpSpPr/>
              <p:nvPr/>
            </p:nvGrpSpPr>
            <p:grpSpPr>
              <a:xfrm>
                <a:off x="2817368" y="1"/>
                <a:ext cx="324000" cy="2512147"/>
                <a:chOff x="2817368" y="1"/>
                <a:chExt cx="324000" cy="2512147"/>
              </a:xfrm>
              <a:grpFill/>
            </p:grpSpPr>
            <p:sp>
              <p:nvSpPr>
                <p:cNvPr id="528" name="Cube 527">
                  <a:extLst>
                    <a:ext uri="{FF2B5EF4-FFF2-40B4-BE49-F238E27FC236}">
                      <a16:creationId xmlns:a16="http://schemas.microsoft.com/office/drawing/2014/main" id="{61D5212C-6E10-4883-8AE9-D16A8A1A19D5}"/>
                    </a:ext>
                  </a:extLst>
                </p:cNvPr>
                <p:cNvSpPr/>
                <p:nvPr/>
              </p:nvSpPr>
              <p:spPr>
                <a:xfrm>
                  <a:off x="2817368"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29" name="Cube 528">
                  <a:extLst>
                    <a:ext uri="{FF2B5EF4-FFF2-40B4-BE49-F238E27FC236}">
                      <a16:creationId xmlns:a16="http://schemas.microsoft.com/office/drawing/2014/main" id="{51B66965-38C7-4EA9-B816-E6A1FFAB7B7B}"/>
                    </a:ext>
                  </a:extLst>
                </p:cNvPr>
                <p:cNvSpPr/>
                <p:nvPr/>
              </p:nvSpPr>
              <p:spPr>
                <a:xfrm>
                  <a:off x="2817368"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30" name="Cube 529">
                  <a:extLst>
                    <a:ext uri="{FF2B5EF4-FFF2-40B4-BE49-F238E27FC236}">
                      <a16:creationId xmlns:a16="http://schemas.microsoft.com/office/drawing/2014/main" id="{817A2CD4-3B68-42DB-BCE0-807EF973BDC6}"/>
                    </a:ext>
                  </a:extLst>
                </p:cNvPr>
                <p:cNvSpPr/>
                <p:nvPr/>
              </p:nvSpPr>
              <p:spPr>
                <a:xfrm>
                  <a:off x="2817368"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31" name="Cube 530">
                  <a:extLst>
                    <a:ext uri="{FF2B5EF4-FFF2-40B4-BE49-F238E27FC236}">
                      <a16:creationId xmlns:a16="http://schemas.microsoft.com/office/drawing/2014/main" id="{72D6B36B-8A25-44F7-A7E8-0E71A5B0CD67}"/>
                    </a:ext>
                  </a:extLst>
                </p:cNvPr>
                <p:cNvSpPr/>
                <p:nvPr/>
              </p:nvSpPr>
              <p:spPr>
                <a:xfrm>
                  <a:off x="2817368"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32" name="Cube 531">
                  <a:extLst>
                    <a:ext uri="{FF2B5EF4-FFF2-40B4-BE49-F238E27FC236}">
                      <a16:creationId xmlns:a16="http://schemas.microsoft.com/office/drawing/2014/main" id="{F6754E50-ED5E-4F04-AD02-9C063E1C60A3}"/>
                    </a:ext>
                  </a:extLst>
                </p:cNvPr>
                <p:cNvSpPr/>
                <p:nvPr/>
              </p:nvSpPr>
              <p:spPr>
                <a:xfrm>
                  <a:off x="2817368"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33" name="Cube 532">
                  <a:extLst>
                    <a:ext uri="{FF2B5EF4-FFF2-40B4-BE49-F238E27FC236}">
                      <a16:creationId xmlns:a16="http://schemas.microsoft.com/office/drawing/2014/main" id="{9CCB70BF-F535-4EA1-AFC9-60E47A13A42A}"/>
                    </a:ext>
                  </a:extLst>
                </p:cNvPr>
                <p:cNvSpPr/>
                <p:nvPr/>
              </p:nvSpPr>
              <p:spPr>
                <a:xfrm>
                  <a:off x="2817368"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34" name="Cube 533">
                  <a:extLst>
                    <a:ext uri="{FF2B5EF4-FFF2-40B4-BE49-F238E27FC236}">
                      <a16:creationId xmlns:a16="http://schemas.microsoft.com/office/drawing/2014/main" id="{023B9DB2-7A91-47F9-A9AF-7E661B98A054}"/>
                    </a:ext>
                  </a:extLst>
                </p:cNvPr>
                <p:cNvSpPr/>
                <p:nvPr/>
              </p:nvSpPr>
              <p:spPr>
                <a:xfrm>
                  <a:off x="2817368"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35" name="Cube 534">
                  <a:extLst>
                    <a:ext uri="{FF2B5EF4-FFF2-40B4-BE49-F238E27FC236}">
                      <a16:creationId xmlns:a16="http://schemas.microsoft.com/office/drawing/2014/main" id="{5AA0D0D1-CC49-41B0-81FE-96D37E4682D0}"/>
                    </a:ext>
                  </a:extLst>
                </p:cNvPr>
                <p:cNvSpPr/>
                <p:nvPr/>
              </p:nvSpPr>
              <p:spPr>
                <a:xfrm>
                  <a:off x="2817368"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36" name="Cube 535">
                  <a:extLst>
                    <a:ext uri="{FF2B5EF4-FFF2-40B4-BE49-F238E27FC236}">
                      <a16:creationId xmlns:a16="http://schemas.microsoft.com/office/drawing/2014/main" id="{D2FB1CA8-C243-43CB-A398-518EAFF23371}"/>
                    </a:ext>
                  </a:extLst>
                </p:cNvPr>
                <p:cNvSpPr/>
                <p:nvPr/>
              </p:nvSpPr>
              <p:spPr>
                <a:xfrm>
                  <a:off x="2817368"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37" name="Cube 536">
                  <a:extLst>
                    <a:ext uri="{FF2B5EF4-FFF2-40B4-BE49-F238E27FC236}">
                      <a16:creationId xmlns:a16="http://schemas.microsoft.com/office/drawing/2014/main" id="{E24E32C8-0F3E-4F44-8D54-EBA4E0E7B9BF}"/>
                    </a:ext>
                  </a:extLst>
                </p:cNvPr>
                <p:cNvSpPr/>
                <p:nvPr/>
              </p:nvSpPr>
              <p:spPr>
                <a:xfrm>
                  <a:off x="2817368"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grpSp>
          <p:nvGrpSpPr>
            <p:cNvPr id="382" name="Group 381">
              <a:extLst>
                <a:ext uri="{FF2B5EF4-FFF2-40B4-BE49-F238E27FC236}">
                  <a16:creationId xmlns:a16="http://schemas.microsoft.com/office/drawing/2014/main" id="{BD7A9B50-6130-464C-82C8-A1EE05F48984}"/>
                </a:ext>
              </a:extLst>
            </p:cNvPr>
            <p:cNvGrpSpPr/>
            <p:nvPr/>
          </p:nvGrpSpPr>
          <p:grpSpPr>
            <a:xfrm>
              <a:off x="0" y="295275"/>
              <a:ext cx="763833" cy="752475"/>
              <a:chOff x="590895" y="1"/>
              <a:chExt cx="2550473" cy="2512147"/>
            </a:xfrm>
            <a:solidFill>
              <a:srgbClr val="0070C0"/>
            </a:solidFill>
          </p:grpSpPr>
          <p:grpSp>
            <p:nvGrpSpPr>
              <p:cNvPr id="408" name="Group 407">
                <a:extLst>
                  <a:ext uri="{FF2B5EF4-FFF2-40B4-BE49-F238E27FC236}">
                    <a16:creationId xmlns:a16="http://schemas.microsoft.com/office/drawing/2014/main" id="{5787DCC8-5F92-4DA3-A17F-7B57F0C2E957}"/>
                  </a:ext>
                </a:extLst>
              </p:cNvPr>
              <p:cNvGrpSpPr/>
              <p:nvPr/>
            </p:nvGrpSpPr>
            <p:grpSpPr>
              <a:xfrm>
                <a:off x="590895" y="1"/>
                <a:ext cx="324000" cy="2512147"/>
                <a:chOff x="590895" y="1"/>
                <a:chExt cx="324000" cy="2512147"/>
              </a:xfrm>
              <a:grpFill/>
            </p:grpSpPr>
            <p:sp>
              <p:nvSpPr>
                <p:cNvPr id="508" name="Cube 507">
                  <a:extLst>
                    <a:ext uri="{FF2B5EF4-FFF2-40B4-BE49-F238E27FC236}">
                      <a16:creationId xmlns:a16="http://schemas.microsoft.com/office/drawing/2014/main" id="{65C0E383-1934-4D36-871A-7B114AE516D8}"/>
                    </a:ext>
                  </a:extLst>
                </p:cNvPr>
                <p:cNvSpPr/>
                <p:nvPr/>
              </p:nvSpPr>
              <p:spPr>
                <a:xfrm>
                  <a:off x="59089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09" name="Cube 508">
                  <a:extLst>
                    <a:ext uri="{FF2B5EF4-FFF2-40B4-BE49-F238E27FC236}">
                      <a16:creationId xmlns:a16="http://schemas.microsoft.com/office/drawing/2014/main" id="{7ADA883A-5DEE-4CB7-AD64-9EFB67C5ED22}"/>
                    </a:ext>
                  </a:extLst>
                </p:cNvPr>
                <p:cNvSpPr/>
                <p:nvPr/>
              </p:nvSpPr>
              <p:spPr>
                <a:xfrm>
                  <a:off x="59089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10" name="Cube 509">
                  <a:extLst>
                    <a:ext uri="{FF2B5EF4-FFF2-40B4-BE49-F238E27FC236}">
                      <a16:creationId xmlns:a16="http://schemas.microsoft.com/office/drawing/2014/main" id="{8BECD39F-046B-4D7C-8693-3DA16055B40F}"/>
                    </a:ext>
                  </a:extLst>
                </p:cNvPr>
                <p:cNvSpPr/>
                <p:nvPr/>
              </p:nvSpPr>
              <p:spPr>
                <a:xfrm>
                  <a:off x="59089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11" name="Cube 510">
                  <a:extLst>
                    <a:ext uri="{FF2B5EF4-FFF2-40B4-BE49-F238E27FC236}">
                      <a16:creationId xmlns:a16="http://schemas.microsoft.com/office/drawing/2014/main" id="{1ADF0E09-7E49-4CCF-A21A-2EBF9E0FD795}"/>
                    </a:ext>
                  </a:extLst>
                </p:cNvPr>
                <p:cNvSpPr/>
                <p:nvPr/>
              </p:nvSpPr>
              <p:spPr>
                <a:xfrm>
                  <a:off x="59089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12" name="Cube 511">
                  <a:extLst>
                    <a:ext uri="{FF2B5EF4-FFF2-40B4-BE49-F238E27FC236}">
                      <a16:creationId xmlns:a16="http://schemas.microsoft.com/office/drawing/2014/main" id="{F9673358-611F-4670-AD77-E0E61F154A09}"/>
                    </a:ext>
                  </a:extLst>
                </p:cNvPr>
                <p:cNvSpPr/>
                <p:nvPr/>
              </p:nvSpPr>
              <p:spPr>
                <a:xfrm>
                  <a:off x="59089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13" name="Cube 512">
                  <a:extLst>
                    <a:ext uri="{FF2B5EF4-FFF2-40B4-BE49-F238E27FC236}">
                      <a16:creationId xmlns:a16="http://schemas.microsoft.com/office/drawing/2014/main" id="{7DDBDFD4-AE01-4261-AC8C-8B534363FC6A}"/>
                    </a:ext>
                  </a:extLst>
                </p:cNvPr>
                <p:cNvSpPr/>
                <p:nvPr/>
              </p:nvSpPr>
              <p:spPr>
                <a:xfrm>
                  <a:off x="59089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14" name="Cube 513">
                  <a:extLst>
                    <a:ext uri="{FF2B5EF4-FFF2-40B4-BE49-F238E27FC236}">
                      <a16:creationId xmlns:a16="http://schemas.microsoft.com/office/drawing/2014/main" id="{F6E6EA8D-8C4D-431A-8DF1-B61BA7E95740}"/>
                    </a:ext>
                  </a:extLst>
                </p:cNvPr>
                <p:cNvSpPr/>
                <p:nvPr/>
              </p:nvSpPr>
              <p:spPr>
                <a:xfrm>
                  <a:off x="59089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15" name="Cube 514">
                  <a:extLst>
                    <a:ext uri="{FF2B5EF4-FFF2-40B4-BE49-F238E27FC236}">
                      <a16:creationId xmlns:a16="http://schemas.microsoft.com/office/drawing/2014/main" id="{193B2A2C-FE89-4217-944A-B4017EEF81CE}"/>
                    </a:ext>
                  </a:extLst>
                </p:cNvPr>
                <p:cNvSpPr/>
                <p:nvPr/>
              </p:nvSpPr>
              <p:spPr>
                <a:xfrm>
                  <a:off x="59089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16" name="Cube 515">
                  <a:extLst>
                    <a:ext uri="{FF2B5EF4-FFF2-40B4-BE49-F238E27FC236}">
                      <a16:creationId xmlns:a16="http://schemas.microsoft.com/office/drawing/2014/main" id="{87547735-1E3C-4DB0-AC85-1F1E52B5AD08}"/>
                    </a:ext>
                  </a:extLst>
                </p:cNvPr>
                <p:cNvSpPr/>
                <p:nvPr/>
              </p:nvSpPr>
              <p:spPr>
                <a:xfrm>
                  <a:off x="59089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17" name="Cube 516">
                  <a:extLst>
                    <a:ext uri="{FF2B5EF4-FFF2-40B4-BE49-F238E27FC236}">
                      <a16:creationId xmlns:a16="http://schemas.microsoft.com/office/drawing/2014/main" id="{260067BE-D66E-49B3-B412-04063730BCB3}"/>
                    </a:ext>
                  </a:extLst>
                </p:cNvPr>
                <p:cNvSpPr/>
                <p:nvPr/>
              </p:nvSpPr>
              <p:spPr>
                <a:xfrm>
                  <a:off x="59089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409" name="Group 408">
                <a:extLst>
                  <a:ext uri="{FF2B5EF4-FFF2-40B4-BE49-F238E27FC236}">
                    <a16:creationId xmlns:a16="http://schemas.microsoft.com/office/drawing/2014/main" id="{E10432B3-CF84-4526-988A-46D9160617C9}"/>
                  </a:ext>
                </a:extLst>
              </p:cNvPr>
              <p:cNvGrpSpPr/>
              <p:nvPr/>
            </p:nvGrpSpPr>
            <p:grpSpPr>
              <a:xfrm>
                <a:off x="838281" y="1"/>
                <a:ext cx="324000" cy="2512147"/>
                <a:chOff x="838281" y="1"/>
                <a:chExt cx="324000" cy="2512147"/>
              </a:xfrm>
              <a:grpFill/>
            </p:grpSpPr>
            <p:sp>
              <p:nvSpPr>
                <p:cNvPr id="498" name="Cube 497">
                  <a:extLst>
                    <a:ext uri="{FF2B5EF4-FFF2-40B4-BE49-F238E27FC236}">
                      <a16:creationId xmlns:a16="http://schemas.microsoft.com/office/drawing/2014/main" id="{DF78C3F7-8A23-41E3-8326-7A539A51FD18}"/>
                    </a:ext>
                  </a:extLst>
                </p:cNvPr>
                <p:cNvSpPr/>
                <p:nvPr/>
              </p:nvSpPr>
              <p:spPr>
                <a:xfrm>
                  <a:off x="83828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99" name="Cube 498">
                  <a:extLst>
                    <a:ext uri="{FF2B5EF4-FFF2-40B4-BE49-F238E27FC236}">
                      <a16:creationId xmlns:a16="http://schemas.microsoft.com/office/drawing/2014/main" id="{2DD48973-9254-43B7-BFBA-185C4E85695D}"/>
                    </a:ext>
                  </a:extLst>
                </p:cNvPr>
                <p:cNvSpPr/>
                <p:nvPr/>
              </p:nvSpPr>
              <p:spPr>
                <a:xfrm>
                  <a:off x="83828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00" name="Cube 499">
                  <a:extLst>
                    <a:ext uri="{FF2B5EF4-FFF2-40B4-BE49-F238E27FC236}">
                      <a16:creationId xmlns:a16="http://schemas.microsoft.com/office/drawing/2014/main" id="{02B858A1-AA3F-4717-9897-CD2EF814B875}"/>
                    </a:ext>
                  </a:extLst>
                </p:cNvPr>
                <p:cNvSpPr/>
                <p:nvPr/>
              </p:nvSpPr>
              <p:spPr>
                <a:xfrm>
                  <a:off x="83828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01" name="Cube 500">
                  <a:extLst>
                    <a:ext uri="{FF2B5EF4-FFF2-40B4-BE49-F238E27FC236}">
                      <a16:creationId xmlns:a16="http://schemas.microsoft.com/office/drawing/2014/main" id="{A1D684C4-7C8C-4DEB-BC50-0E13FA6B13F1}"/>
                    </a:ext>
                  </a:extLst>
                </p:cNvPr>
                <p:cNvSpPr/>
                <p:nvPr/>
              </p:nvSpPr>
              <p:spPr>
                <a:xfrm>
                  <a:off x="83828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02" name="Cube 501">
                  <a:extLst>
                    <a:ext uri="{FF2B5EF4-FFF2-40B4-BE49-F238E27FC236}">
                      <a16:creationId xmlns:a16="http://schemas.microsoft.com/office/drawing/2014/main" id="{F5998B10-0C01-42AA-B6D0-62C1675E1FD3}"/>
                    </a:ext>
                  </a:extLst>
                </p:cNvPr>
                <p:cNvSpPr/>
                <p:nvPr/>
              </p:nvSpPr>
              <p:spPr>
                <a:xfrm>
                  <a:off x="83828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03" name="Cube 502">
                  <a:extLst>
                    <a:ext uri="{FF2B5EF4-FFF2-40B4-BE49-F238E27FC236}">
                      <a16:creationId xmlns:a16="http://schemas.microsoft.com/office/drawing/2014/main" id="{64FD529E-D77C-4D1C-8871-94671DEE6273}"/>
                    </a:ext>
                  </a:extLst>
                </p:cNvPr>
                <p:cNvSpPr/>
                <p:nvPr/>
              </p:nvSpPr>
              <p:spPr>
                <a:xfrm>
                  <a:off x="83828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04" name="Cube 503">
                  <a:extLst>
                    <a:ext uri="{FF2B5EF4-FFF2-40B4-BE49-F238E27FC236}">
                      <a16:creationId xmlns:a16="http://schemas.microsoft.com/office/drawing/2014/main" id="{FBE86F3C-D058-49D2-BBE0-A816AAFC0FC8}"/>
                    </a:ext>
                  </a:extLst>
                </p:cNvPr>
                <p:cNvSpPr/>
                <p:nvPr/>
              </p:nvSpPr>
              <p:spPr>
                <a:xfrm>
                  <a:off x="83828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05" name="Cube 504">
                  <a:extLst>
                    <a:ext uri="{FF2B5EF4-FFF2-40B4-BE49-F238E27FC236}">
                      <a16:creationId xmlns:a16="http://schemas.microsoft.com/office/drawing/2014/main" id="{5D52FAFA-A8E9-4E45-9E42-1D94B0D5F6F3}"/>
                    </a:ext>
                  </a:extLst>
                </p:cNvPr>
                <p:cNvSpPr/>
                <p:nvPr/>
              </p:nvSpPr>
              <p:spPr>
                <a:xfrm>
                  <a:off x="83828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06" name="Cube 505">
                  <a:extLst>
                    <a:ext uri="{FF2B5EF4-FFF2-40B4-BE49-F238E27FC236}">
                      <a16:creationId xmlns:a16="http://schemas.microsoft.com/office/drawing/2014/main" id="{0C0B6A06-BEC3-4710-B1E0-A5F4501C49C8}"/>
                    </a:ext>
                  </a:extLst>
                </p:cNvPr>
                <p:cNvSpPr/>
                <p:nvPr/>
              </p:nvSpPr>
              <p:spPr>
                <a:xfrm>
                  <a:off x="83828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07" name="Cube 506">
                  <a:extLst>
                    <a:ext uri="{FF2B5EF4-FFF2-40B4-BE49-F238E27FC236}">
                      <a16:creationId xmlns:a16="http://schemas.microsoft.com/office/drawing/2014/main" id="{16E07DF0-DECA-476F-B58B-8D530CEB4CF5}"/>
                    </a:ext>
                  </a:extLst>
                </p:cNvPr>
                <p:cNvSpPr/>
                <p:nvPr/>
              </p:nvSpPr>
              <p:spPr>
                <a:xfrm>
                  <a:off x="83828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410" name="Group 409">
                <a:extLst>
                  <a:ext uri="{FF2B5EF4-FFF2-40B4-BE49-F238E27FC236}">
                    <a16:creationId xmlns:a16="http://schemas.microsoft.com/office/drawing/2014/main" id="{7479B9B3-B358-4DC3-A3D0-C8A805B6AC00}"/>
                  </a:ext>
                </a:extLst>
              </p:cNvPr>
              <p:cNvGrpSpPr/>
              <p:nvPr/>
            </p:nvGrpSpPr>
            <p:grpSpPr>
              <a:xfrm>
                <a:off x="1085667" y="1"/>
                <a:ext cx="324000" cy="2512147"/>
                <a:chOff x="1085667" y="1"/>
                <a:chExt cx="324000" cy="2512147"/>
              </a:xfrm>
              <a:grpFill/>
            </p:grpSpPr>
            <p:sp>
              <p:nvSpPr>
                <p:cNvPr id="488" name="Cube 487">
                  <a:extLst>
                    <a:ext uri="{FF2B5EF4-FFF2-40B4-BE49-F238E27FC236}">
                      <a16:creationId xmlns:a16="http://schemas.microsoft.com/office/drawing/2014/main" id="{AE4828C2-C467-4863-A275-E8FC784E5565}"/>
                    </a:ext>
                  </a:extLst>
                </p:cNvPr>
                <p:cNvSpPr/>
                <p:nvPr/>
              </p:nvSpPr>
              <p:spPr>
                <a:xfrm>
                  <a:off x="108566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89" name="Cube 488">
                  <a:extLst>
                    <a:ext uri="{FF2B5EF4-FFF2-40B4-BE49-F238E27FC236}">
                      <a16:creationId xmlns:a16="http://schemas.microsoft.com/office/drawing/2014/main" id="{01503DCF-401D-4BEB-8666-EA0FCEE5CD84}"/>
                    </a:ext>
                  </a:extLst>
                </p:cNvPr>
                <p:cNvSpPr/>
                <p:nvPr/>
              </p:nvSpPr>
              <p:spPr>
                <a:xfrm>
                  <a:off x="108566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90" name="Cube 489">
                  <a:extLst>
                    <a:ext uri="{FF2B5EF4-FFF2-40B4-BE49-F238E27FC236}">
                      <a16:creationId xmlns:a16="http://schemas.microsoft.com/office/drawing/2014/main" id="{0E625CC5-F223-4B9E-9C4B-536A4BE726F8}"/>
                    </a:ext>
                  </a:extLst>
                </p:cNvPr>
                <p:cNvSpPr/>
                <p:nvPr/>
              </p:nvSpPr>
              <p:spPr>
                <a:xfrm>
                  <a:off x="108566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91" name="Cube 490">
                  <a:extLst>
                    <a:ext uri="{FF2B5EF4-FFF2-40B4-BE49-F238E27FC236}">
                      <a16:creationId xmlns:a16="http://schemas.microsoft.com/office/drawing/2014/main" id="{8CCAA7E9-62EB-43A8-A722-FCC57D7431E0}"/>
                    </a:ext>
                  </a:extLst>
                </p:cNvPr>
                <p:cNvSpPr/>
                <p:nvPr/>
              </p:nvSpPr>
              <p:spPr>
                <a:xfrm>
                  <a:off x="108566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92" name="Cube 491">
                  <a:extLst>
                    <a:ext uri="{FF2B5EF4-FFF2-40B4-BE49-F238E27FC236}">
                      <a16:creationId xmlns:a16="http://schemas.microsoft.com/office/drawing/2014/main" id="{6E1A9749-738E-48C0-A8E7-3502EFF44B79}"/>
                    </a:ext>
                  </a:extLst>
                </p:cNvPr>
                <p:cNvSpPr/>
                <p:nvPr/>
              </p:nvSpPr>
              <p:spPr>
                <a:xfrm>
                  <a:off x="108566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93" name="Cube 492">
                  <a:extLst>
                    <a:ext uri="{FF2B5EF4-FFF2-40B4-BE49-F238E27FC236}">
                      <a16:creationId xmlns:a16="http://schemas.microsoft.com/office/drawing/2014/main" id="{76F6AA69-C302-4BFF-9A04-456D5BC2C856}"/>
                    </a:ext>
                  </a:extLst>
                </p:cNvPr>
                <p:cNvSpPr/>
                <p:nvPr/>
              </p:nvSpPr>
              <p:spPr>
                <a:xfrm>
                  <a:off x="108566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94" name="Cube 493">
                  <a:extLst>
                    <a:ext uri="{FF2B5EF4-FFF2-40B4-BE49-F238E27FC236}">
                      <a16:creationId xmlns:a16="http://schemas.microsoft.com/office/drawing/2014/main" id="{6F6CA6C7-9DB9-4958-92C9-07E10FA0E4D0}"/>
                    </a:ext>
                  </a:extLst>
                </p:cNvPr>
                <p:cNvSpPr/>
                <p:nvPr/>
              </p:nvSpPr>
              <p:spPr>
                <a:xfrm>
                  <a:off x="108566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95" name="Cube 494">
                  <a:extLst>
                    <a:ext uri="{FF2B5EF4-FFF2-40B4-BE49-F238E27FC236}">
                      <a16:creationId xmlns:a16="http://schemas.microsoft.com/office/drawing/2014/main" id="{FB8C93A1-ECF7-4803-844D-4D1D05DB51D9}"/>
                    </a:ext>
                  </a:extLst>
                </p:cNvPr>
                <p:cNvSpPr/>
                <p:nvPr/>
              </p:nvSpPr>
              <p:spPr>
                <a:xfrm>
                  <a:off x="108566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96" name="Cube 495">
                  <a:extLst>
                    <a:ext uri="{FF2B5EF4-FFF2-40B4-BE49-F238E27FC236}">
                      <a16:creationId xmlns:a16="http://schemas.microsoft.com/office/drawing/2014/main" id="{261559C6-11CB-491E-916F-83611053FD2D}"/>
                    </a:ext>
                  </a:extLst>
                </p:cNvPr>
                <p:cNvSpPr/>
                <p:nvPr/>
              </p:nvSpPr>
              <p:spPr>
                <a:xfrm>
                  <a:off x="108566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97" name="Cube 496">
                  <a:extLst>
                    <a:ext uri="{FF2B5EF4-FFF2-40B4-BE49-F238E27FC236}">
                      <a16:creationId xmlns:a16="http://schemas.microsoft.com/office/drawing/2014/main" id="{EBC83B10-F3C0-4C16-B807-0B6C6348A4B3}"/>
                    </a:ext>
                  </a:extLst>
                </p:cNvPr>
                <p:cNvSpPr/>
                <p:nvPr/>
              </p:nvSpPr>
              <p:spPr>
                <a:xfrm>
                  <a:off x="108566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411" name="Group 410">
                <a:extLst>
                  <a:ext uri="{FF2B5EF4-FFF2-40B4-BE49-F238E27FC236}">
                    <a16:creationId xmlns:a16="http://schemas.microsoft.com/office/drawing/2014/main" id="{58C3C9CA-CDFC-4780-AB71-6FE57A83FF82}"/>
                  </a:ext>
                </a:extLst>
              </p:cNvPr>
              <p:cNvGrpSpPr/>
              <p:nvPr/>
            </p:nvGrpSpPr>
            <p:grpSpPr>
              <a:xfrm>
                <a:off x="1333053" y="1"/>
                <a:ext cx="324000" cy="2512147"/>
                <a:chOff x="1333053" y="1"/>
                <a:chExt cx="324000" cy="2512147"/>
              </a:xfrm>
              <a:grpFill/>
            </p:grpSpPr>
            <p:sp>
              <p:nvSpPr>
                <p:cNvPr id="478" name="Cube 477">
                  <a:extLst>
                    <a:ext uri="{FF2B5EF4-FFF2-40B4-BE49-F238E27FC236}">
                      <a16:creationId xmlns:a16="http://schemas.microsoft.com/office/drawing/2014/main" id="{B043F0EB-F291-4EE9-92A3-8880FA10242C}"/>
                    </a:ext>
                  </a:extLst>
                </p:cNvPr>
                <p:cNvSpPr/>
                <p:nvPr/>
              </p:nvSpPr>
              <p:spPr>
                <a:xfrm>
                  <a:off x="133305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79" name="Cube 478">
                  <a:extLst>
                    <a:ext uri="{FF2B5EF4-FFF2-40B4-BE49-F238E27FC236}">
                      <a16:creationId xmlns:a16="http://schemas.microsoft.com/office/drawing/2014/main" id="{E34F7545-A5FA-4446-BF63-2DE60F6C09BD}"/>
                    </a:ext>
                  </a:extLst>
                </p:cNvPr>
                <p:cNvSpPr/>
                <p:nvPr/>
              </p:nvSpPr>
              <p:spPr>
                <a:xfrm>
                  <a:off x="133305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80" name="Cube 479">
                  <a:extLst>
                    <a:ext uri="{FF2B5EF4-FFF2-40B4-BE49-F238E27FC236}">
                      <a16:creationId xmlns:a16="http://schemas.microsoft.com/office/drawing/2014/main" id="{BA283406-98A1-4E23-B036-89823A17CD7C}"/>
                    </a:ext>
                  </a:extLst>
                </p:cNvPr>
                <p:cNvSpPr/>
                <p:nvPr/>
              </p:nvSpPr>
              <p:spPr>
                <a:xfrm>
                  <a:off x="133305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81" name="Cube 480">
                  <a:extLst>
                    <a:ext uri="{FF2B5EF4-FFF2-40B4-BE49-F238E27FC236}">
                      <a16:creationId xmlns:a16="http://schemas.microsoft.com/office/drawing/2014/main" id="{93638253-E32A-4554-8CB2-EC10194CE0DB}"/>
                    </a:ext>
                  </a:extLst>
                </p:cNvPr>
                <p:cNvSpPr/>
                <p:nvPr/>
              </p:nvSpPr>
              <p:spPr>
                <a:xfrm>
                  <a:off x="133305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82" name="Cube 481">
                  <a:extLst>
                    <a:ext uri="{FF2B5EF4-FFF2-40B4-BE49-F238E27FC236}">
                      <a16:creationId xmlns:a16="http://schemas.microsoft.com/office/drawing/2014/main" id="{8B0F4CEB-7A2E-41EC-B340-DA89A4F5EE6C}"/>
                    </a:ext>
                  </a:extLst>
                </p:cNvPr>
                <p:cNvSpPr/>
                <p:nvPr/>
              </p:nvSpPr>
              <p:spPr>
                <a:xfrm>
                  <a:off x="133305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83" name="Cube 482">
                  <a:extLst>
                    <a:ext uri="{FF2B5EF4-FFF2-40B4-BE49-F238E27FC236}">
                      <a16:creationId xmlns:a16="http://schemas.microsoft.com/office/drawing/2014/main" id="{7A901C29-9C0D-411E-9A43-1770C456E02F}"/>
                    </a:ext>
                  </a:extLst>
                </p:cNvPr>
                <p:cNvSpPr/>
                <p:nvPr/>
              </p:nvSpPr>
              <p:spPr>
                <a:xfrm>
                  <a:off x="133305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84" name="Cube 483">
                  <a:extLst>
                    <a:ext uri="{FF2B5EF4-FFF2-40B4-BE49-F238E27FC236}">
                      <a16:creationId xmlns:a16="http://schemas.microsoft.com/office/drawing/2014/main" id="{4C7EB23C-8E9F-4741-9792-F95D0C339727}"/>
                    </a:ext>
                  </a:extLst>
                </p:cNvPr>
                <p:cNvSpPr/>
                <p:nvPr/>
              </p:nvSpPr>
              <p:spPr>
                <a:xfrm>
                  <a:off x="133305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85" name="Cube 484">
                  <a:extLst>
                    <a:ext uri="{FF2B5EF4-FFF2-40B4-BE49-F238E27FC236}">
                      <a16:creationId xmlns:a16="http://schemas.microsoft.com/office/drawing/2014/main" id="{1C7FB4CC-02D4-4C96-888F-8E79E74D1C1B}"/>
                    </a:ext>
                  </a:extLst>
                </p:cNvPr>
                <p:cNvSpPr/>
                <p:nvPr/>
              </p:nvSpPr>
              <p:spPr>
                <a:xfrm>
                  <a:off x="133305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86" name="Cube 485">
                  <a:extLst>
                    <a:ext uri="{FF2B5EF4-FFF2-40B4-BE49-F238E27FC236}">
                      <a16:creationId xmlns:a16="http://schemas.microsoft.com/office/drawing/2014/main" id="{5898415B-74A9-47E3-B0FE-E1959699D5A0}"/>
                    </a:ext>
                  </a:extLst>
                </p:cNvPr>
                <p:cNvSpPr/>
                <p:nvPr/>
              </p:nvSpPr>
              <p:spPr>
                <a:xfrm>
                  <a:off x="133305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87" name="Cube 486">
                  <a:extLst>
                    <a:ext uri="{FF2B5EF4-FFF2-40B4-BE49-F238E27FC236}">
                      <a16:creationId xmlns:a16="http://schemas.microsoft.com/office/drawing/2014/main" id="{3B71B691-5C7B-4380-9592-535EFAFBDECA}"/>
                    </a:ext>
                  </a:extLst>
                </p:cNvPr>
                <p:cNvSpPr/>
                <p:nvPr/>
              </p:nvSpPr>
              <p:spPr>
                <a:xfrm>
                  <a:off x="133305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412" name="Group 411">
                <a:extLst>
                  <a:ext uri="{FF2B5EF4-FFF2-40B4-BE49-F238E27FC236}">
                    <a16:creationId xmlns:a16="http://schemas.microsoft.com/office/drawing/2014/main" id="{E5862879-BB2D-47EA-8B30-F695EC91EB59}"/>
                  </a:ext>
                </a:extLst>
              </p:cNvPr>
              <p:cNvGrpSpPr/>
              <p:nvPr/>
            </p:nvGrpSpPr>
            <p:grpSpPr>
              <a:xfrm>
                <a:off x="1580439" y="1"/>
                <a:ext cx="324000" cy="2512147"/>
                <a:chOff x="1580439" y="1"/>
                <a:chExt cx="324000" cy="2512147"/>
              </a:xfrm>
              <a:grpFill/>
            </p:grpSpPr>
            <p:sp>
              <p:nvSpPr>
                <p:cNvPr id="468" name="Cube 467">
                  <a:extLst>
                    <a:ext uri="{FF2B5EF4-FFF2-40B4-BE49-F238E27FC236}">
                      <a16:creationId xmlns:a16="http://schemas.microsoft.com/office/drawing/2014/main" id="{B1D98A47-3761-41DC-A39D-7339CF58C18A}"/>
                    </a:ext>
                  </a:extLst>
                </p:cNvPr>
                <p:cNvSpPr/>
                <p:nvPr/>
              </p:nvSpPr>
              <p:spPr>
                <a:xfrm>
                  <a:off x="1580439"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69" name="Cube 468">
                  <a:extLst>
                    <a:ext uri="{FF2B5EF4-FFF2-40B4-BE49-F238E27FC236}">
                      <a16:creationId xmlns:a16="http://schemas.microsoft.com/office/drawing/2014/main" id="{C88B4CC4-FDF2-41B6-9E85-3A2D72AA6A60}"/>
                    </a:ext>
                  </a:extLst>
                </p:cNvPr>
                <p:cNvSpPr/>
                <p:nvPr/>
              </p:nvSpPr>
              <p:spPr>
                <a:xfrm>
                  <a:off x="1580439"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70" name="Cube 469">
                  <a:extLst>
                    <a:ext uri="{FF2B5EF4-FFF2-40B4-BE49-F238E27FC236}">
                      <a16:creationId xmlns:a16="http://schemas.microsoft.com/office/drawing/2014/main" id="{8C5BE028-5AE9-45C8-BD8F-106F9843C4CB}"/>
                    </a:ext>
                  </a:extLst>
                </p:cNvPr>
                <p:cNvSpPr/>
                <p:nvPr/>
              </p:nvSpPr>
              <p:spPr>
                <a:xfrm>
                  <a:off x="1580439"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71" name="Cube 470">
                  <a:extLst>
                    <a:ext uri="{FF2B5EF4-FFF2-40B4-BE49-F238E27FC236}">
                      <a16:creationId xmlns:a16="http://schemas.microsoft.com/office/drawing/2014/main" id="{C03525D6-80F2-4AAD-ABEE-C1DF8BAEBD71}"/>
                    </a:ext>
                  </a:extLst>
                </p:cNvPr>
                <p:cNvSpPr/>
                <p:nvPr/>
              </p:nvSpPr>
              <p:spPr>
                <a:xfrm>
                  <a:off x="1580439"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72" name="Cube 471">
                  <a:extLst>
                    <a:ext uri="{FF2B5EF4-FFF2-40B4-BE49-F238E27FC236}">
                      <a16:creationId xmlns:a16="http://schemas.microsoft.com/office/drawing/2014/main" id="{95C8E5E3-97A6-4461-90F2-ECA314F346D9}"/>
                    </a:ext>
                  </a:extLst>
                </p:cNvPr>
                <p:cNvSpPr/>
                <p:nvPr/>
              </p:nvSpPr>
              <p:spPr>
                <a:xfrm>
                  <a:off x="1580439"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73" name="Cube 472">
                  <a:extLst>
                    <a:ext uri="{FF2B5EF4-FFF2-40B4-BE49-F238E27FC236}">
                      <a16:creationId xmlns:a16="http://schemas.microsoft.com/office/drawing/2014/main" id="{62C964E5-9C43-4899-8597-0C97D903D1A4}"/>
                    </a:ext>
                  </a:extLst>
                </p:cNvPr>
                <p:cNvSpPr/>
                <p:nvPr/>
              </p:nvSpPr>
              <p:spPr>
                <a:xfrm>
                  <a:off x="1580439"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74" name="Cube 473">
                  <a:extLst>
                    <a:ext uri="{FF2B5EF4-FFF2-40B4-BE49-F238E27FC236}">
                      <a16:creationId xmlns:a16="http://schemas.microsoft.com/office/drawing/2014/main" id="{F82BEE3E-0D31-46E5-AF6B-1CC173A7DFA4}"/>
                    </a:ext>
                  </a:extLst>
                </p:cNvPr>
                <p:cNvSpPr/>
                <p:nvPr/>
              </p:nvSpPr>
              <p:spPr>
                <a:xfrm>
                  <a:off x="1580439"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75" name="Cube 474">
                  <a:extLst>
                    <a:ext uri="{FF2B5EF4-FFF2-40B4-BE49-F238E27FC236}">
                      <a16:creationId xmlns:a16="http://schemas.microsoft.com/office/drawing/2014/main" id="{88184AEE-EEE7-45A9-B215-713405F1A193}"/>
                    </a:ext>
                  </a:extLst>
                </p:cNvPr>
                <p:cNvSpPr/>
                <p:nvPr/>
              </p:nvSpPr>
              <p:spPr>
                <a:xfrm>
                  <a:off x="1580439"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76" name="Cube 475">
                  <a:extLst>
                    <a:ext uri="{FF2B5EF4-FFF2-40B4-BE49-F238E27FC236}">
                      <a16:creationId xmlns:a16="http://schemas.microsoft.com/office/drawing/2014/main" id="{1615F6BD-9D46-486B-B401-268AE3CF2862}"/>
                    </a:ext>
                  </a:extLst>
                </p:cNvPr>
                <p:cNvSpPr/>
                <p:nvPr/>
              </p:nvSpPr>
              <p:spPr>
                <a:xfrm>
                  <a:off x="1580439"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77" name="Cube 476">
                  <a:extLst>
                    <a:ext uri="{FF2B5EF4-FFF2-40B4-BE49-F238E27FC236}">
                      <a16:creationId xmlns:a16="http://schemas.microsoft.com/office/drawing/2014/main" id="{9502EFB9-1DA5-488F-9AEE-454FFD8AA30C}"/>
                    </a:ext>
                  </a:extLst>
                </p:cNvPr>
                <p:cNvSpPr/>
                <p:nvPr/>
              </p:nvSpPr>
              <p:spPr>
                <a:xfrm>
                  <a:off x="1580439"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413" name="Group 412">
                <a:extLst>
                  <a:ext uri="{FF2B5EF4-FFF2-40B4-BE49-F238E27FC236}">
                    <a16:creationId xmlns:a16="http://schemas.microsoft.com/office/drawing/2014/main" id="{E7BB400A-98D8-4B57-A3B7-7172DD1B65EE}"/>
                  </a:ext>
                </a:extLst>
              </p:cNvPr>
              <p:cNvGrpSpPr/>
              <p:nvPr/>
            </p:nvGrpSpPr>
            <p:grpSpPr>
              <a:xfrm>
                <a:off x="1827825" y="1"/>
                <a:ext cx="324000" cy="2512147"/>
                <a:chOff x="1827825" y="1"/>
                <a:chExt cx="324000" cy="2512147"/>
              </a:xfrm>
              <a:grpFill/>
            </p:grpSpPr>
            <p:sp>
              <p:nvSpPr>
                <p:cNvPr id="458" name="Cube 457">
                  <a:extLst>
                    <a:ext uri="{FF2B5EF4-FFF2-40B4-BE49-F238E27FC236}">
                      <a16:creationId xmlns:a16="http://schemas.microsoft.com/office/drawing/2014/main" id="{0893A936-6533-447E-9500-58B2F1370F57}"/>
                    </a:ext>
                  </a:extLst>
                </p:cNvPr>
                <p:cNvSpPr/>
                <p:nvPr/>
              </p:nvSpPr>
              <p:spPr>
                <a:xfrm>
                  <a:off x="182782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59" name="Cube 458">
                  <a:extLst>
                    <a:ext uri="{FF2B5EF4-FFF2-40B4-BE49-F238E27FC236}">
                      <a16:creationId xmlns:a16="http://schemas.microsoft.com/office/drawing/2014/main" id="{F059D30B-0CEA-4A8C-9A91-EECF5AB8CF9E}"/>
                    </a:ext>
                  </a:extLst>
                </p:cNvPr>
                <p:cNvSpPr/>
                <p:nvPr/>
              </p:nvSpPr>
              <p:spPr>
                <a:xfrm>
                  <a:off x="182782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60" name="Cube 459">
                  <a:extLst>
                    <a:ext uri="{FF2B5EF4-FFF2-40B4-BE49-F238E27FC236}">
                      <a16:creationId xmlns:a16="http://schemas.microsoft.com/office/drawing/2014/main" id="{DD93C370-059B-4ACB-8F32-899678914689}"/>
                    </a:ext>
                  </a:extLst>
                </p:cNvPr>
                <p:cNvSpPr/>
                <p:nvPr/>
              </p:nvSpPr>
              <p:spPr>
                <a:xfrm>
                  <a:off x="182782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61" name="Cube 460">
                  <a:extLst>
                    <a:ext uri="{FF2B5EF4-FFF2-40B4-BE49-F238E27FC236}">
                      <a16:creationId xmlns:a16="http://schemas.microsoft.com/office/drawing/2014/main" id="{CE106B7C-5A38-4B70-9220-A924C455BD74}"/>
                    </a:ext>
                  </a:extLst>
                </p:cNvPr>
                <p:cNvSpPr/>
                <p:nvPr/>
              </p:nvSpPr>
              <p:spPr>
                <a:xfrm>
                  <a:off x="182782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62" name="Cube 461">
                  <a:extLst>
                    <a:ext uri="{FF2B5EF4-FFF2-40B4-BE49-F238E27FC236}">
                      <a16:creationId xmlns:a16="http://schemas.microsoft.com/office/drawing/2014/main" id="{E8C69867-A392-4BD3-9E85-DE1515DD4D8B}"/>
                    </a:ext>
                  </a:extLst>
                </p:cNvPr>
                <p:cNvSpPr/>
                <p:nvPr/>
              </p:nvSpPr>
              <p:spPr>
                <a:xfrm>
                  <a:off x="182782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63" name="Cube 462">
                  <a:extLst>
                    <a:ext uri="{FF2B5EF4-FFF2-40B4-BE49-F238E27FC236}">
                      <a16:creationId xmlns:a16="http://schemas.microsoft.com/office/drawing/2014/main" id="{7F49BA7C-6CEC-4E24-BFFC-B0C4C28FCBA5}"/>
                    </a:ext>
                  </a:extLst>
                </p:cNvPr>
                <p:cNvSpPr/>
                <p:nvPr/>
              </p:nvSpPr>
              <p:spPr>
                <a:xfrm>
                  <a:off x="182782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64" name="Cube 463">
                  <a:extLst>
                    <a:ext uri="{FF2B5EF4-FFF2-40B4-BE49-F238E27FC236}">
                      <a16:creationId xmlns:a16="http://schemas.microsoft.com/office/drawing/2014/main" id="{8C343AF7-4615-439B-B790-F88C189B2F6E}"/>
                    </a:ext>
                  </a:extLst>
                </p:cNvPr>
                <p:cNvSpPr/>
                <p:nvPr/>
              </p:nvSpPr>
              <p:spPr>
                <a:xfrm>
                  <a:off x="182782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65" name="Cube 464">
                  <a:extLst>
                    <a:ext uri="{FF2B5EF4-FFF2-40B4-BE49-F238E27FC236}">
                      <a16:creationId xmlns:a16="http://schemas.microsoft.com/office/drawing/2014/main" id="{B3E46871-CCF0-4F20-A54A-324469592730}"/>
                    </a:ext>
                  </a:extLst>
                </p:cNvPr>
                <p:cNvSpPr/>
                <p:nvPr/>
              </p:nvSpPr>
              <p:spPr>
                <a:xfrm>
                  <a:off x="182782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66" name="Cube 465">
                  <a:extLst>
                    <a:ext uri="{FF2B5EF4-FFF2-40B4-BE49-F238E27FC236}">
                      <a16:creationId xmlns:a16="http://schemas.microsoft.com/office/drawing/2014/main" id="{BB229E6F-2420-4EFA-A805-B809B4647DED}"/>
                    </a:ext>
                  </a:extLst>
                </p:cNvPr>
                <p:cNvSpPr/>
                <p:nvPr/>
              </p:nvSpPr>
              <p:spPr>
                <a:xfrm>
                  <a:off x="182782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67" name="Cube 466">
                  <a:extLst>
                    <a:ext uri="{FF2B5EF4-FFF2-40B4-BE49-F238E27FC236}">
                      <a16:creationId xmlns:a16="http://schemas.microsoft.com/office/drawing/2014/main" id="{BE913BF0-6E07-4CFC-BA96-2FA03B641CA9}"/>
                    </a:ext>
                  </a:extLst>
                </p:cNvPr>
                <p:cNvSpPr/>
                <p:nvPr/>
              </p:nvSpPr>
              <p:spPr>
                <a:xfrm>
                  <a:off x="182782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414" name="Group 413">
                <a:extLst>
                  <a:ext uri="{FF2B5EF4-FFF2-40B4-BE49-F238E27FC236}">
                    <a16:creationId xmlns:a16="http://schemas.microsoft.com/office/drawing/2014/main" id="{B27780BC-85BA-4AD6-B64F-7AA58DDC90B2}"/>
                  </a:ext>
                </a:extLst>
              </p:cNvPr>
              <p:cNvGrpSpPr/>
              <p:nvPr/>
            </p:nvGrpSpPr>
            <p:grpSpPr>
              <a:xfrm>
                <a:off x="2075211" y="1"/>
                <a:ext cx="324000" cy="2512147"/>
                <a:chOff x="2075211" y="1"/>
                <a:chExt cx="324000" cy="2512147"/>
              </a:xfrm>
              <a:grpFill/>
            </p:grpSpPr>
            <p:sp>
              <p:nvSpPr>
                <p:cNvPr id="448" name="Cube 447">
                  <a:extLst>
                    <a:ext uri="{FF2B5EF4-FFF2-40B4-BE49-F238E27FC236}">
                      <a16:creationId xmlns:a16="http://schemas.microsoft.com/office/drawing/2014/main" id="{86DC3C09-523E-49DE-83D1-C27B7BA22201}"/>
                    </a:ext>
                  </a:extLst>
                </p:cNvPr>
                <p:cNvSpPr/>
                <p:nvPr/>
              </p:nvSpPr>
              <p:spPr>
                <a:xfrm>
                  <a:off x="207521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49" name="Cube 448">
                  <a:extLst>
                    <a:ext uri="{FF2B5EF4-FFF2-40B4-BE49-F238E27FC236}">
                      <a16:creationId xmlns:a16="http://schemas.microsoft.com/office/drawing/2014/main" id="{CD5A26A3-F011-4C89-9C1E-0318D96501EF}"/>
                    </a:ext>
                  </a:extLst>
                </p:cNvPr>
                <p:cNvSpPr/>
                <p:nvPr/>
              </p:nvSpPr>
              <p:spPr>
                <a:xfrm>
                  <a:off x="207521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50" name="Cube 449">
                  <a:extLst>
                    <a:ext uri="{FF2B5EF4-FFF2-40B4-BE49-F238E27FC236}">
                      <a16:creationId xmlns:a16="http://schemas.microsoft.com/office/drawing/2014/main" id="{F8E2F3CB-57C0-45CB-9A8E-1735C6911B4A}"/>
                    </a:ext>
                  </a:extLst>
                </p:cNvPr>
                <p:cNvSpPr/>
                <p:nvPr/>
              </p:nvSpPr>
              <p:spPr>
                <a:xfrm>
                  <a:off x="207521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51" name="Cube 450">
                  <a:extLst>
                    <a:ext uri="{FF2B5EF4-FFF2-40B4-BE49-F238E27FC236}">
                      <a16:creationId xmlns:a16="http://schemas.microsoft.com/office/drawing/2014/main" id="{3CB743A8-CF6C-47BA-8D1C-2BE499D0F277}"/>
                    </a:ext>
                  </a:extLst>
                </p:cNvPr>
                <p:cNvSpPr/>
                <p:nvPr/>
              </p:nvSpPr>
              <p:spPr>
                <a:xfrm>
                  <a:off x="207521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52" name="Cube 451">
                  <a:extLst>
                    <a:ext uri="{FF2B5EF4-FFF2-40B4-BE49-F238E27FC236}">
                      <a16:creationId xmlns:a16="http://schemas.microsoft.com/office/drawing/2014/main" id="{056FAA24-2608-466B-A9D1-63A2C26C34A2}"/>
                    </a:ext>
                  </a:extLst>
                </p:cNvPr>
                <p:cNvSpPr/>
                <p:nvPr/>
              </p:nvSpPr>
              <p:spPr>
                <a:xfrm>
                  <a:off x="207521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53" name="Cube 452">
                  <a:extLst>
                    <a:ext uri="{FF2B5EF4-FFF2-40B4-BE49-F238E27FC236}">
                      <a16:creationId xmlns:a16="http://schemas.microsoft.com/office/drawing/2014/main" id="{4F73B586-CDF6-4FFD-BF2D-A01595786B8C}"/>
                    </a:ext>
                  </a:extLst>
                </p:cNvPr>
                <p:cNvSpPr/>
                <p:nvPr/>
              </p:nvSpPr>
              <p:spPr>
                <a:xfrm>
                  <a:off x="207521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54" name="Cube 453">
                  <a:extLst>
                    <a:ext uri="{FF2B5EF4-FFF2-40B4-BE49-F238E27FC236}">
                      <a16:creationId xmlns:a16="http://schemas.microsoft.com/office/drawing/2014/main" id="{6C696E1A-B69F-46BC-A84E-061FB9B94F4C}"/>
                    </a:ext>
                  </a:extLst>
                </p:cNvPr>
                <p:cNvSpPr/>
                <p:nvPr/>
              </p:nvSpPr>
              <p:spPr>
                <a:xfrm>
                  <a:off x="207521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55" name="Cube 454">
                  <a:extLst>
                    <a:ext uri="{FF2B5EF4-FFF2-40B4-BE49-F238E27FC236}">
                      <a16:creationId xmlns:a16="http://schemas.microsoft.com/office/drawing/2014/main" id="{D2B44F8B-EB7F-415A-B69E-909607115326}"/>
                    </a:ext>
                  </a:extLst>
                </p:cNvPr>
                <p:cNvSpPr/>
                <p:nvPr/>
              </p:nvSpPr>
              <p:spPr>
                <a:xfrm>
                  <a:off x="207521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56" name="Cube 455">
                  <a:extLst>
                    <a:ext uri="{FF2B5EF4-FFF2-40B4-BE49-F238E27FC236}">
                      <a16:creationId xmlns:a16="http://schemas.microsoft.com/office/drawing/2014/main" id="{80DEF8E3-5ECB-483F-B64D-E20334278919}"/>
                    </a:ext>
                  </a:extLst>
                </p:cNvPr>
                <p:cNvSpPr/>
                <p:nvPr/>
              </p:nvSpPr>
              <p:spPr>
                <a:xfrm>
                  <a:off x="207521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57" name="Cube 456">
                  <a:extLst>
                    <a:ext uri="{FF2B5EF4-FFF2-40B4-BE49-F238E27FC236}">
                      <a16:creationId xmlns:a16="http://schemas.microsoft.com/office/drawing/2014/main" id="{4A414A76-E703-4686-8CCA-52A0120200B0}"/>
                    </a:ext>
                  </a:extLst>
                </p:cNvPr>
                <p:cNvSpPr/>
                <p:nvPr/>
              </p:nvSpPr>
              <p:spPr>
                <a:xfrm>
                  <a:off x="207521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415" name="Group 414">
                <a:extLst>
                  <a:ext uri="{FF2B5EF4-FFF2-40B4-BE49-F238E27FC236}">
                    <a16:creationId xmlns:a16="http://schemas.microsoft.com/office/drawing/2014/main" id="{FC8EC909-757E-4FD9-81DF-6FBC3A2D7CCE}"/>
                  </a:ext>
                </a:extLst>
              </p:cNvPr>
              <p:cNvGrpSpPr/>
              <p:nvPr/>
            </p:nvGrpSpPr>
            <p:grpSpPr>
              <a:xfrm>
                <a:off x="2322597" y="1"/>
                <a:ext cx="324000" cy="2512147"/>
                <a:chOff x="2322597" y="1"/>
                <a:chExt cx="324000" cy="2512147"/>
              </a:xfrm>
              <a:grpFill/>
            </p:grpSpPr>
            <p:sp>
              <p:nvSpPr>
                <p:cNvPr id="438" name="Cube 437">
                  <a:extLst>
                    <a:ext uri="{FF2B5EF4-FFF2-40B4-BE49-F238E27FC236}">
                      <a16:creationId xmlns:a16="http://schemas.microsoft.com/office/drawing/2014/main" id="{0C8CB6FC-88F7-467F-929C-A1212D36471B}"/>
                    </a:ext>
                  </a:extLst>
                </p:cNvPr>
                <p:cNvSpPr/>
                <p:nvPr/>
              </p:nvSpPr>
              <p:spPr>
                <a:xfrm>
                  <a:off x="232259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39" name="Cube 438">
                  <a:extLst>
                    <a:ext uri="{FF2B5EF4-FFF2-40B4-BE49-F238E27FC236}">
                      <a16:creationId xmlns:a16="http://schemas.microsoft.com/office/drawing/2014/main" id="{8D15AAF3-CDE1-4D6C-9342-32D08744F26E}"/>
                    </a:ext>
                  </a:extLst>
                </p:cNvPr>
                <p:cNvSpPr/>
                <p:nvPr/>
              </p:nvSpPr>
              <p:spPr>
                <a:xfrm>
                  <a:off x="232259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40" name="Cube 439">
                  <a:extLst>
                    <a:ext uri="{FF2B5EF4-FFF2-40B4-BE49-F238E27FC236}">
                      <a16:creationId xmlns:a16="http://schemas.microsoft.com/office/drawing/2014/main" id="{341CA1F4-2B9B-4BA6-BE94-724B8B200598}"/>
                    </a:ext>
                  </a:extLst>
                </p:cNvPr>
                <p:cNvSpPr/>
                <p:nvPr/>
              </p:nvSpPr>
              <p:spPr>
                <a:xfrm>
                  <a:off x="232259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41" name="Cube 440">
                  <a:extLst>
                    <a:ext uri="{FF2B5EF4-FFF2-40B4-BE49-F238E27FC236}">
                      <a16:creationId xmlns:a16="http://schemas.microsoft.com/office/drawing/2014/main" id="{4AFCC6E2-4EFA-441E-BE8F-EA31AF7B6F20}"/>
                    </a:ext>
                  </a:extLst>
                </p:cNvPr>
                <p:cNvSpPr/>
                <p:nvPr/>
              </p:nvSpPr>
              <p:spPr>
                <a:xfrm>
                  <a:off x="232259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42" name="Cube 441">
                  <a:extLst>
                    <a:ext uri="{FF2B5EF4-FFF2-40B4-BE49-F238E27FC236}">
                      <a16:creationId xmlns:a16="http://schemas.microsoft.com/office/drawing/2014/main" id="{22AA7AC1-5DE4-463A-952D-5AF04D4BF12C}"/>
                    </a:ext>
                  </a:extLst>
                </p:cNvPr>
                <p:cNvSpPr/>
                <p:nvPr/>
              </p:nvSpPr>
              <p:spPr>
                <a:xfrm>
                  <a:off x="232259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43" name="Cube 442">
                  <a:extLst>
                    <a:ext uri="{FF2B5EF4-FFF2-40B4-BE49-F238E27FC236}">
                      <a16:creationId xmlns:a16="http://schemas.microsoft.com/office/drawing/2014/main" id="{7199739E-93BA-4347-9C23-11105CE30236}"/>
                    </a:ext>
                  </a:extLst>
                </p:cNvPr>
                <p:cNvSpPr/>
                <p:nvPr/>
              </p:nvSpPr>
              <p:spPr>
                <a:xfrm>
                  <a:off x="232259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44" name="Cube 443">
                  <a:extLst>
                    <a:ext uri="{FF2B5EF4-FFF2-40B4-BE49-F238E27FC236}">
                      <a16:creationId xmlns:a16="http://schemas.microsoft.com/office/drawing/2014/main" id="{A99BFD92-8958-446D-B46F-9EF6EFCF5A06}"/>
                    </a:ext>
                  </a:extLst>
                </p:cNvPr>
                <p:cNvSpPr/>
                <p:nvPr/>
              </p:nvSpPr>
              <p:spPr>
                <a:xfrm>
                  <a:off x="232259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45" name="Cube 444">
                  <a:extLst>
                    <a:ext uri="{FF2B5EF4-FFF2-40B4-BE49-F238E27FC236}">
                      <a16:creationId xmlns:a16="http://schemas.microsoft.com/office/drawing/2014/main" id="{1C07E3F2-60B1-484D-A824-11DFD0B47C30}"/>
                    </a:ext>
                  </a:extLst>
                </p:cNvPr>
                <p:cNvSpPr/>
                <p:nvPr/>
              </p:nvSpPr>
              <p:spPr>
                <a:xfrm>
                  <a:off x="232259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46" name="Cube 445">
                  <a:extLst>
                    <a:ext uri="{FF2B5EF4-FFF2-40B4-BE49-F238E27FC236}">
                      <a16:creationId xmlns:a16="http://schemas.microsoft.com/office/drawing/2014/main" id="{EB4C9FA5-9AF8-40EB-B283-620B35201B90}"/>
                    </a:ext>
                  </a:extLst>
                </p:cNvPr>
                <p:cNvSpPr/>
                <p:nvPr/>
              </p:nvSpPr>
              <p:spPr>
                <a:xfrm>
                  <a:off x="232259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47" name="Cube 446">
                  <a:extLst>
                    <a:ext uri="{FF2B5EF4-FFF2-40B4-BE49-F238E27FC236}">
                      <a16:creationId xmlns:a16="http://schemas.microsoft.com/office/drawing/2014/main" id="{CFC9E062-B54E-4A4C-A5FB-778C52BFE8B7}"/>
                    </a:ext>
                  </a:extLst>
                </p:cNvPr>
                <p:cNvSpPr/>
                <p:nvPr/>
              </p:nvSpPr>
              <p:spPr>
                <a:xfrm>
                  <a:off x="232259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416" name="Group 415">
                <a:extLst>
                  <a:ext uri="{FF2B5EF4-FFF2-40B4-BE49-F238E27FC236}">
                    <a16:creationId xmlns:a16="http://schemas.microsoft.com/office/drawing/2014/main" id="{E938014A-5B0A-4C66-B203-C5B422E4FC8E}"/>
                  </a:ext>
                </a:extLst>
              </p:cNvPr>
              <p:cNvGrpSpPr/>
              <p:nvPr/>
            </p:nvGrpSpPr>
            <p:grpSpPr>
              <a:xfrm>
                <a:off x="2569983" y="1"/>
                <a:ext cx="324000" cy="2512147"/>
                <a:chOff x="2569983" y="1"/>
                <a:chExt cx="324000" cy="2512147"/>
              </a:xfrm>
              <a:grpFill/>
            </p:grpSpPr>
            <p:sp>
              <p:nvSpPr>
                <p:cNvPr id="428" name="Cube 427">
                  <a:extLst>
                    <a:ext uri="{FF2B5EF4-FFF2-40B4-BE49-F238E27FC236}">
                      <a16:creationId xmlns:a16="http://schemas.microsoft.com/office/drawing/2014/main" id="{9EC1C514-8526-4925-A6F8-BD19B3952CAD}"/>
                    </a:ext>
                  </a:extLst>
                </p:cNvPr>
                <p:cNvSpPr/>
                <p:nvPr/>
              </p:nvSpPr>
              <p:spPr>
                <a:xfrm>
                  <a:off x="256998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29" name="Cube 428">
                  <a:extLst>
                    <a:ext uri="{FF2B5EF4-FFF2-40B4-BE49-F238E27FC236}">
                      <a16:creationId xmlns:a16="http://schemas.microsoft.com/office/drawing/2014/main" id="{F19A2020-8660-4AC0-8479-E1DA3287BE59}"/>
                    </a:ext>
                  </a:extLst>
                </p:cNvPr>
                <p:cNvSpPr/>
                <p:nvPr/>
              </p:nvSpPr>
              <p:spPr>
                <a:xfrm>
                  <a:off x="256998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30" name="Cube 429">
                  <a:extLst>
                    <a:ext uri="{FF2B5EF4-FFF2-40B4-BE49-F238E27FC236}">
                      <a16:creationId xmlns:a16="http://schemas.microsoft.com/office/drawing/2014/main" id="{C43C9884-23EE-482B-B934-E60E59862D92}"/>
                    </a:ext>
                  </a:extLst>
                </p:cNvPr>
                <p:cNvSpPr/>
                <p:nvPr/>
              </p:nvSpPr>
              <p:spPr>
                <a:xfrm>
                  <a:off x="256998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31" name="Cube 430">
                  <a:extLst>
                    <a:ext uri="{FF2B5EF4-FFF2-40B4-BE49-F238E27FC236}">
                      <a16:creationId xmlns:a16="http://schemas.microsoft.com/office/drawing/2014/main" id="{8FE3CB1D-2647-4F0E-A3C2-4685936C3833}"/>
                    </a:ext>
                  </a:extLst>
                </p:cNvPr>
                <p:cNvSpPr/>
                <p:nvPr/>
              </p:nvSpPr>
              <p:spPr>
                <a:xfrm>
                  <a:off x="256998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32" name="Cube 431">
                  <a:extLst>
                    <a:ext uri="{FF2B5EF4-FFF2-40B4-BE49-F238E27FC236}">
                      <a16:creationId xmlns:a16="http://schemas.microsoft.com/office/drawing/2014/main" id="{F6147158-B89E-475B-9E11-15A5590AB586}"/>
                    </a:ext>
                  </a:extLst>
                </p:cNvPr>
                <p:cNvSpPr/>
                <p:nvPr/>
              </p:nvSpPr>
              <p:spPr>
                <a:xfrm>
                  <a:off x="256998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33" name="Cube 432">
                  <a:extLst>
                    <a:ext uri="{FF2B5EF4-FFF2-40B4-BE49-F238E27FC236}">
                      <a16:creationId xmlns:a16="http://schemas.microsoft.com/office/drawing/2014/main" id="{239C2916-7F85-4BE7-A3DE-169F2B35011C}"/>
                    </a:ext>
                  </a:extLst>
                </p:cNvPr>
                <p:cNvSpPr/>
                <p:nvPr/>
              </p:nvSpPr>
              <p:spPr>
                <a:xfrm>
                  <a:off x="256998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34" name="Cube 433">
                  <a:extLst>
                    <a:ext uri="{FF2B5EF4-FFF2-40B4-BE49-F238E27FC236}">
                      <a16:creationId xmlns:a16="http://schemas.microsoft.com/office/drawing/2014/main" id="{94C2FB32-2C08-4D07-ADA7-1E7FA17DC83C}"/>
                    </a:ext>
                  </a:extLst>
                </p:cNvPr>
                <p:cNvSpPr/>
                <p:nvPr/>
              </p:nvSpPr>
              <p:spPr>
                <a:xfrm>
                  <a:off x="256998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35" name="Cube 434">
                  <a:extLst>
                    <a:ext uri="{FF2B5EF4-FFF2-40B4-BE49-F238E27FC236}">
                      <a16:creationId xmlns:a16="http://schemas.microsoft.com/office/drawing/2014/main" id="{A44A8037-62DF-40ED-AB1F-618C6F0BFDE0}"/>
                    </a:ext>
                  </a:extLst>
                </p:cNvPr>
                <p:cNvSpPr/>
                <p:nvPr/>
              </p:nvSpPr>
              <p:spPr>
                <a:xfrm>
                  <a:off x="256998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36" name="Cube 435">
                  <a:extLst>
                    <a:ext uri="{FF2B5EF4-FFF2-40B4-BE49-F238E27FC236}">
                      <a16:creationId xmlns:a16="http://schemas.microsoft.com/office/drawing/2014/main" id="{FAC2670B-90EF-4BC1-95E7-54561EECBD28}"/>
                    </a:ext>
                  </a:extLst>
                </p:cNvPr>
                <p:cNvSpPr/>
                <p:nvPr/>
              </p:nvSpPr>
              <p:spPr>
                <a:xfrm>
                  <a:off x="256998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37" name="Cube 436">
                  <a:extLst>
                    <a:ext uri="{FF2B5EF4-FFF2-40B4-BE49-F238E27FC236}">
                      <a16:creationId xmlns:a16="http://schemas.microsoft.com/office/drawing/2014/main" id="{942DC73F-E6A8-4847-AAE7-6E1806C3809B}"/>
                    </a:ext>
                  </a:extLst>
                </p:cNvPr>
                <p:cNvSpPr/>
                <p:nvPr/>
              </p:nvSpPr>
              <p:spPr>
                <a:xfrm>
                  <a:off x="256998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417" name="Group 416">
                <a:extLst>
                  <a:ext uri="{FF2B5EF4-FFF2-40B4-BE49-F238E27FC236}">
                    <a16:creationId xmlns:a16="http://schemas.microsoft.com/office/drawing/2014/main" id="{2ABBB99C-35EB-403A-90EF-77B4B9E4242E}"/>
                  </a:ext>
                </a:extLst>
              </p:cNvPr>
              <p:cNvGrpSpPr/>
              <p:nvPr/>
            </p:nvGrpSpPr>
            <p:grpSpPr>
              <a:xfrm>
                <a:off x="2817368" y="1"/>
                <a:ext cx="324000" cy="2512147"/>
                <a:chOff x="2817368" y="1"/>
                <a:chExt cx="324000" cy="2512147"/>
              </a:xfrm>
              <a:grpFill/>
            </p:grpSpPr>
            <p:sp>
              <p:nvSpPr>
                <p:cNvPr id="418" name="Cube 417">
                  <a:extLst>
                    <a:ext uri="{FF2B5EF4-FFF2-40B4-BE49-F238E27FC236}">
                      <a16:creationId xmlns:a16="http://schemas.microsoft.com/office/drawing/2014/main" id="{3FA0ED51-95B0-4326-88EB-CE2ADFEF2D15}"/>
                    </a:ext>
                  </a:extLst>
                </p:cNvPr>
                <p:cNvSpPr/>
                <p:nvPr/>
              </p:nvSpPr>
              <p:spPr>
                <a:xfrm>
                  <a:off x="2817368"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19" name="Cube 418">
                  <a:extLst>
                    <a:ext uri="{FF2B5EF4-FFF2-40B4-BE49-F238E27FC236}">
                      <a16:creationId xmlns:a16="http://schemas.microsoft.com/office/drawing/2014/main" id="{57AC848F-0425-4CD8-84E5-254CAE9C4B4C}"/>
                    </a:ext>
                  </a:extLst>
                </p:cNvPr>
                <p:cNvSpPr/>
                <p:nvPr/>
              </p:nvSpPr>
              <p:spPr>
                <a:xfrm>
                  <a:off x="2817368"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20" name="Cube 419">
                  <a:extLst>
                    <a:ext uri="{FF2B5EF4-FFF2-40B4-BE49-F238E27FC236}">
                      <a16:creationId xmlns:a16="http://schemas.microsoft.com/office/drawing/2014/main" id="{3C54F4E0-1E4E-4821-AE03-88DA01228479}"/>
                    </a:ext>
                  </a:extLst>
                </p:cNvPr>
                <p:cNvSpPr/>
                <p:nvPr/>
              </p:nvSpPr>
              <p:spPr>
                <a:xfrm>
                  <a:off x="2817368"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21" name="Cube 420">
                  <a:extLst>
                    <a:ext uri="{FF2B5EF4-FFF2-40B4-BE49-F238E27FC236}">
                      <a16:creationId xmlns:a16="http://schemas.microsoft.com/office/drawing/2014/main" id="{AF220940-5CE8-40AA-B670-C7DDF50CAA0B}"/>
                    </a:ext>
                  </a:extLst>
                </p:cNvPr>
                <p:cNvSpPr/>
                <p:nvPr/>
              </p:nvSpPr>
              <p:spPr>
                <a:xfrm>
                  <a:off x="2817368"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22" name="Cube 421">
                  <a:extLst>
                    <a:ext uri="{FF2B5EF4-FFF2-40B4-BE49-F238E27FC236}">
                      <a16:creationId xmlns:a16="http://schemas.microsoft.com/office/drawing/2014/main" id="{C0D4E601-6063-461C-B0F0-444D779CED1F}"/>
                    </a:ext>
                  </a:extLst>
                </p:cNvPr>
                <p:cNvSpPr/>
                <p:nvPr/>
              </p:nvSpPr>
              <p:spPr>
                <a:xfrm>
                  <a:off x="2817368"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23" name="Cube 422">
                  <a:extLst>
                    <a:ext uri="{FF2B5EF4-FFF2-40B4-BE49-F238E27FC236}">
                      <a16:creationId xmlns:a16="http://schemas.microsoft.com/office/drawing/2014/main" id="{FC612943-94DD-4527-8D50-C44C1EF685CA}"/>
                    </a:ext>
                  </a:extLst>
                </p:cNvPr>
                <p:cNvSpPr/>
                <p:nvPr/>
              </p:nvSpPr>
              <p:spPr>
                <a:xfrm>
                  <a:off x="2817368"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24" name="Cube 423">
                  <a:extLst>
                    <a:ext uri="{FF2B5EF4-FFF2-40B4-BE49-F238E27FC236}">
                      <a16:creationId xmlns:a16="http://schemas.microsoft.com/office/drawing/2014/main" id="{DA9A0AB8-02EC-4DFD-9C9E-025FE37BC597}"/>
                    </a:ext>
                  </a:extLst>
                </p:cNvPr>
                <p:cNvSpPr/>
                <p:nvPr/>
              </p:nvSpPr>
              <p:spPr>
                <a:xfrm>
                  <a:off x="2817368"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25" name="Cube 424">
                  <a:extLst>
                    <a:ext uri="{FF2B5EF4-FFF2-40B4-BE49-F238E27FC236}">
                      <a16:creationId xmlns:a16="http://schemas.microsoft.com/office/drawing/2014/main" id="{4D36C7B4-E3E3-4A5B-912F-D396CCFF35CB}"/>
                    </a:ext>
                  </a:extLst>
                </p:cNvPr>
                <p:cNvSpPr/>
                <p:nvPr/>
              </p:nvSpPr>
              <p:spPr>
                <a:xfrm>
                  <a:off x="2817368"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26" name="Cube 425">
                  <a:extLst>
                    <a:ext uri="{FF2B5EF4-FFF2-40B4-BE49-F238E27FC236}">
                      <a16:creationId xmlns:a16="http://schemas.microsoft.com/office/drawing/2014/main" id="{05CAEB63-D48B-4CA5-9119-877ED21F996D}"/>
                    </a:ext>
                  </a:extLst>
                </p:cNvPr>
                <p:cNvSpPr/>
                <p:nvPr/>
              </p:nvSpPr>
              <p:spPr>
                <a:xfrm>
                  <a:off x="2817368"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27" name="Cube 426">
                  <a:extLst>
                    <a:ext uri="{FF2B5EF4-FFF2-40B4-BE49-F238E27FC236}">
                      <a16:creationId xmlns:a16="http://schemas.microsoft.com/office/drawing/2014/main" id="{AC9ACA64-0DB0-4004-BAC4-9675BC7CB845}"/>
                    </a:ext>
                  </a:extLst>
                </p:cNvPr>
                <p:cNvSpPr/>
                <p:nvPr/>
              </p:nvSpPr>
              <p:spPr>
                <a:xfrm>
                  <a:off x="2817368"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grpSp>
          <p:nvGrpSpPr>
            <p:cNvPr id="383" name="Group 382">
              <a:extLst>
                <a:ext uri="{FF2B5EF4-FFF2-40B4-BE49-F238E27FC236}">
                  <a16:creationId xmlns:a16="http://schemas.microsoft.com/office/drawing/2014/main" id="{698A35D7-53BB-42E5-A339-CCDEBE6D2FFB}"/>
                </a:ext>
              </a:extLst>
            </p:cNvPr>
            <p:cNvGrpSpPr/>
            <p:nvPr/>
          </p:nvGrpSpPr>
          <p:grpSpPr>
            <a:xfrm>
              <a:off x="1266825" y="85725"/>
              <a:ext cx="99857" cy="777558"/>
              <a:chOff x="359257" y="0"/>
              <a:chExt cx="324000" cy="2512147"/>
            </a:xfrm>
          </p:grpSpPr>
          <p:sp>
            <p:nvSpPr>
              <p:cNvPr id="398" name="Cube 397">
                <a:extLst>
                  <a:ext uri="{FF2B5EF4-FFF2-40B4-BE49-F238E27FC236}">
                    <a16:creationId xmlns:a16="http://schemas.microsoft.com/office/drawing/2014/main" id="{2DF85507-E9EA-4018-BC9B-F4CF49FF09F2}"/>
                  </a:ext>
                </a:extLst>
              </p:cNvPr>
              <p:cNvSpPr/>
              <p:nvPr/>
            </p:nvSpPr>
            <p:spPr>
              <a:xfrm>
                <a:off x="359257" y="218814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99" name="Cube 398">
                <a:extLst>
                  <a:ext uri="{FF2B5EF4-FFF2-40B4-BE49-F238E27FC236}">
                    <a16:creationId xmlns:a16="http://schemas.microsoft.com/office/drawing/2014/main" id="{73D53CB8-5A3C-4431-AADA-E191AC3A22BE}"/>
                  </a:ext>
                </a:extLst>
              </p:cNvPr>
              <p:cNvSpPr/>
              <p:nvPr/>
            </p:nvSpPr>
            <p:spPr>
              <a:xfrm>
                <a:off x="359257" y="1945016"/>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00" name="Cube 399">
                <a:extLst>
                  <a:ext uri="{FF2B5EF4-FFF2-40B4-BE49-F238E27FC236}">
                    <a16:creationId xmlns:a16="http://schemas.microsoft.com/office/drawing/2014/main" id="{9AD3AC4B-3CF5-4B59-8309-C5A2C57FBB97}"/>
                  </a:ext>
                </a:extLst>
              </p:cNvPr>
              <p:cNvSpPr/>
              <p:nvPr/>
            </p:nvSpPr>
            <p:spPr>
              <a:xfrm>
                <a:off x="359257" y="1701889"/>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01" name="Cube 400">
                <a:extLst>
                  <a:ext uri="{FF2B5EF4-FFF2-40B4-BE49-F238E27FC236}">
                    <a16:creationId xmlns:a16="http://schemas.microsoft.com/office/drawing/2014/main" id="{0D8C25E0-19F0-4168-B356-5816A72C0BB0}"/>
                  </a:ext>
                </a:extLst>
              </p:cNvPr>
              <p:cNvSpPr/>
              <p:nvPr/>
            </p:nvSpPr>
            <p:spPr>
              <a:xfrm>
                <a:off x="359257" y="1458762"/>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02" name="Cube 401">
                <a:extLst>
                  <a:ext uri="{FF2B5EF4-FFF2-40B4-BE49-F238E27FC236}">
                    <a16:creationId xmlns:a16="http://schemas.microsoft.com/office/drawing/2014/main" id="{4DEECFF6-50E4-4DD3-962E-84FBC6105FB5}"/>
                  </a:ext>
                </a:extLst>
              </p:cNvPr>
              <p:cNvSpPr/>
              <p:nvPr/>
            </p:nvSpPr>
            <p:spPr>
              <a:xfrm>
                <a:off x="359257" y="1215635"/>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03" name="Cube 402">
                <a:extLst>
                  <a:ext uri="{FF2B5EF4-FFF2-40B4-BE49-F238E27FC236}">
                    <a16:creationId xmlns:a16="http://schemas.microsoft.com/office/drawing/2014/main" id="{927FFDF5-B3DE-4BB1-9397-3F895F0CA970}"/>
                  </a:ext>
                </a:extLst>
              </p:cNvPr>
              <p:cNvSpPr/>
              <p:nvPr/>
            </p:nvSpPr>
            <p:spPr>
              <a:xfrm>
                <a:off x="359257" y="972508"/>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04" name="Cube 403">
                <a:extLst>
                  <a:ext uri="{FF2B5EF4-FFF2-40B4-BE49-F238E27FC236}">
                    <a16:creationId xmlns:a16="http://schemas.microsoft.com/office/drawing/2014/main" id="{D8DDF747-4030-4E43-900A-716514B20283}"/>
                  </a:ext>
                </a:extLst>
              </p:cNvPr>
              <p:cNvSpPr/>
              <p:nvPr/>
            </p:nvSpPr>
            <p:spPr>
              <a:xfrm>
                <a:off x="359257" y="729381"/>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05" name="Cube 404">
                <a:extLst>
                  <a:ext uri="{FF2B5EF4-FFF2-40B4-BE49-F238E27FC236}">
                    <a16:creationId xmlns:a16="http://schemas.microsoft.com/office/drawing/2014/main" id="{2F67EBDA-14C6-46F5-9329-E6C0FF3399D6}"/>
                  </a:ext>
                </a:extLst>
              </p:cNvPr>
              <p:cNvSpPr/>
              <p:nvPr/>
            </p:nvSpPr>
            <p:spPr>
              <a:xfrm>
                <a:off x="359257" y="486254"/>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06" name="Cube 405">
                <a:extLst>
                  <a:ext uri="{FF2B5EF4-FFF2-40B4-BE49-F238E27FC236}">
                    <a16:creationId xmlns:a16="http://schemas.microsoft.com/office/drawing/2014/main" id="{2B2CCE77-967D-45AE-961D-5278DD97F073}"/>
                  </a:ext>
                </a:extLst>
              </p:cNvPr>
              <p:cNvSpPr/>
              <p:nvPr/>
            </p:nvSpPr>
            <p:spPr>
              <a:xfrm>
                <a:off x="359257" y="24312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07" name="Cube 406">
                <a:extLst>
                  <a:ext uri="{FF2B5EF4-FFF2-40B4-BE49-F238E27FC236}">
                    <a16:creationId xmlns:a16="http://schemas.microsoft.com/office/drawing/2014/main" id="{9B31E3FD-A13F-4547-A939-766B721E1F0A}"/>
                  </a:ext>
                </a:extLst>
              </p:cNvPr>
              <p:cNvSpPr/>
              <p:nvPr/>
            </p:nvSpPr>
            <p:spPr>
              <a:xfrm>
                <a:off x="359257" y="0"/>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384" name="Group 383">
              <a:extLst>
                <a:ext uri="{FF2B5EF4-FFF2-40B4-BE49-F238E27FC236}">
                  <a16:creationId xmlns:a16="http://schemas.microsoft.com/office/drawing/2014/main" id="{7689881E-639A-4C0A-B589-D1EAB137BA8B}"/>
                </a:ext>
              </a:extLst>
            </p:cNvPr>
            <p:cNvGrpSpPr/>
            <p:nvPr/>
          </p:nvGrpSpPr>
          <p:grpSpPr>
            <a:xfrm>
              <a:off x="1419225" y="238125"/>
              <a:ext cx="99857" cy="777558"/>
              <a:chOff x="359257" y="0"/>
              <a:chExt cx="324000" cy="2512147"/>
            </a:xfrm>
          </p:grpSpPr>
          <p:sp>
            <p:nvSpPr>
              <p:cNvPr id="388" name="Cube 387">
                <a:extLst>
                  <a:ext uri="{FF2B5EF4-FFF2-40B4-BE49-F238E27FC236}">
                    <a16:creationId xmlns:a16="http://schemas.microsoft.com/office/drawing/2014/main" id="{64D946EF-8F5F-4866-941F-13752033D63C}"/>
                  </a:ext>
                </a:extLst>
              </p:cNvPr>
              <p:cNvSpPr/>
              <p:nvPr/>
            </p:nvSpPr>
            <p:spPr>
              <a:xfrm>
                <a:off x="359257" y="218814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89" name="Cube 388">
                <a:extLst>
                  <a:ext uri="{FF2B5EF4-FFF2-40B4-BE49-F238E27FC236}">
                    <a16:creationId xmlns:a16="http://schemas.microsoft.com/office/drawing/2014/main" id="{2C29BD60-57DD-4C6F-A9F7-A4420DBDE473}"/>
                  </a:ext>
                </a:extLst>
              </p:cNvPr>
              <p:cNvSpPr/>
              <p:nvPr/>
            </p:nvSpPr>
            <p:spPr>
              <a:xfrm>
                <a:off x="359257" y="1945016"/>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90" name="Cube 389">
                <a:extLst>
                  <a:ext uri="{FF2B5EF4-FFF2-40B4-BE49-F238E27FC236}">
                    <a16:creationId xmlns:a16="http://schemas.microsoft.com/office/drawing/2014/main" id="{B0705F1D-A936-4F3B-8145-7B9A74ABD64C}"/>
                  </a:ext>
                </a:extLst>
              </p:cNvPr>
              <p:cNvSpPr/>
              <p:nvPr/>
            </p:nvSpPr>
            <p:spPr>
              <a:xfrm>
                <a:off x="359257" y="1701889"/>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91" name="Cube 390">
                <a:extLst>
                  <a:ext uri="{FF2B5EF4-FFF2-40B4-BE49-F238E27FC236}">
                    <a16:creationId xmlns:a16="http://schemas.microsoft.com/office/drawing/2014/main" id="{D4188E19-B33A-4C3E-87E4-5075466DE3C1}"/>
                  </a:ext>
                </a:extLst>
              </p:cNvPr>
              <p:cNvSpPr/>
              <p:nvPr/>
            </p:nvSpPr>
            <p:spPr>
              <a:xfrm>
                <a:off x="359257" y="1458762"/>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92" name="Cube 391">
                <a:extLst>
                  <a:ext uri="{FF2B5EF4-FFF2-40B4-BE49-F238E27FC236}">
                    <a16:creationId xmlns:a16="http://schemas.microsoft.com/office/drawing/2014/main" id="{2927F8B1-0574-4A87-80F1-EC434D9365FC}"/>
                  </a:ext>
                </a:extLst>
              </p:cNvPr>
              <p:cNvSpPr/>
              <p:nvPr/>
            </p:nvSpPr>
            <p:spPr>
              <a:xfrm>
                <a:off x="359257" y="1215635"/>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93" name="Cube 392">
                <a:extLst>
                  <a:ext uri="{FF2B5EF4-FFF2-40B4-BE49-F238E27FC236}">
                    <a16:creationId xmlns:a16="http://schemas.microsoft.com/office/drawing/2014/main" id="{DE7AE001-3758-41C5-A7A9-9C9FFD9183DF}"/>
                  </a:ext>
                </a:extLst>
              </p:cNvPr>
              <p:cNvSpPr/>
              <p:nvPr/>
            </p:nvSpPr>
            <p:spPr>
              <a:xfrm>
                <a:off x="359257" y="972508"/>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94" name="Cube 393">
                <a:extLst>
                  <a:ext uri="{FF2B5EF4-FFF2-40B4-BE49-F238E27FC236}">
                    <a16:creationId xmlns:a16="http://schemas.microsoft.com/office/drawing/2014/main" id="{66B7F373-6029-4ABF-9FFF-81659AA3D158}"/>
                  </a:ext>
                </a:extLst>
              </p:cNvPr>
              <p:cNvSpPr/>
              <p:nvPr/>
            </p:nvSpPr>
            <p:spPr>
              <a:xfrm>
                <a:off x="359257" y="729381"/>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95" name="Cube 394">
                <a:extLst>
                  <a:ext uri="{FF2B5EF4-FFF2-40B4-BE49-F238E27FC236}">
                    <a16:creationId xmlns:a16="http://schemas.microsoft.com/office/drawing/2014/main" id="{3004DC0C-D32E-4945-802B-1FF66A4A0C00}"/>
                  </a:ext>
                </a:extLst>
              </p:cNvPr>
              <p:cNvSpPr/>
              <p:nvPr/>
            </p:nvSpPr>
            <p:spPr>
              <a:xfrm>
                <a:off x="359257" y="486254"/>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96" name="Cube 395">
                <a:extLst>
                  <a:ext uri="{FF2B5EF4-FFF2-40B4-BE49-F238E27FC236}">
                    <a16:creationId xmlns:a16="http://schemas.microsoft.com/office/drawing/2014/main" id="{C150C603-1B8C-4CBA-953E-9334E068227F}"/>
                  </a:ext>
                </a:extLst>
              </p:cNvPr>
              <p:cNvSpPr/>
              <p:nvPr/>
            </p:nvSpPr>
            <p:spPr>
              <a:xfrm>
                <a:off x="359257" y="24312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97" name="Cube 396">
                <a:extLst>
                  <a:ext uri="{FF2B5EF4-FFF2-40B4-BE49-F238E27FC236}">
                    <a16:creationId xmlns:a16="http://schemas.microsoft.com/office/drawing/2014/main" id="{36D70274-E186-40C6-98C4-D4FD2DF0394A}"/>
                  </a:ext>
                </a:extLst>
              </p:cNvPr>
              <p:cNvSpPr/>
              <p:nvPr/>
            </p:nvSpPr>
            <p:spPr>
              <a:xfrm>
                <a:off x="359257" y="0"/>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sp>
          <p:nvSpPr>
            <p:cNvPr id="385" name="Cube 384">
              <a:extLst>
                <a:ext uri="{FF2B5EF4-FFF2-40B4-BE49-F238E27FC236}">
                  <a16:creationId xmlns:a16="http://schemas.microsoft.com/office/drawing/2014/main" id="{165A7904-46A0-4A60-BBE8-EE58731036E3}"/>
                </a:ext>
              </a:extLst>
            </p:cNvPr>
            <p:cNvSpPr/>
            <p:nvPr/>
          </p:nvSpPr>
          <p:spPr>
            <a:xfrm>
              <a:off x="1628775" y="733425"/>
              <a:ext cx="98910" cy="98910"/>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86" name="Cube 385">
              <a:extLst>
                <a:ext uri="{FF2B5EF4-FFF2-40B4-BE49-F238E27FC236}">
                  <a16:creationId xmlns:a16="http://schemas.microsoft.com/office/drawing/2014/main" id="{41F4EF4C-ED41-45EF-8A6C-5F18A8BE6067}"/>
                </a:ext>
              </a:extLst>
            </p:cNvPr>
            <p:cNvSpPr/>
            <p:nvPr/>
          </p:nvSpPr>
          <p:spPr>
            <a:xfrm>
              <a:off x="1800225" y="619125"/>
              <a:ext cx="98910" cy="98910"/>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87" name="Cube 386">
              <a:extLst>
                <a:ext uri="{FF2B5EF4-FFF2-40B4-BE49-F238E27FC236}">
                  <a16:creationId xmlns:a16="http://schemas.microsoft.com/office/drawing/2014/main" id="{F0661656-CCDB-4184-A5B4-A53392E684E9}"/>
                </a:ext>
              </a:extLst>
            </p:cNvPr>
            <p:cNvSpPr/>
            <p:nvPr/>
          </p:nvSpPr>
          <p:spPr>
            <a:xfrm>
              <a:off x="1809750" y="838200"/>
              <a:ext cx="98910" cy="98910"/>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mc:AlternateContent xmlns:mc="http://schemas.openxmlformats.org/markup-compatibility/2006" xmlns:a14="http://schemas.microsoft.com/office/drawing/2010/main">
        <mc:Choice Requires="a14">
          <p:sp>
            <p:nvSpPr>
              <p:cNvPr id="638" name="TextBox 637">
                <a:extLst>
                  <a:ext uri="{FF2B5EF4-FFF2-40B4-BE49-F238E27FC236}">
                    <a16:creationId xmlns:a16="http://schemas.microsoft.com/office/drawing/2014/main" id="{3D50B95C-9D2B-4C9E-9FC9-2DA7C5159755}"/>
                  </a:ext>
                </a:extLst>
              </p:cNvPr>
              <p:cNvSpPr txBox="1"/>
              <p:nvPr/>
            </p:nvSpPr>
            <p:spPr>
              <a:xfrm>
                <a:off x="5319291" y="1413760"/>
                <a:ext cx="1602620" cy="388696"/>
              </a:xfrm>
              <a:prstGeom prst="rect">
                <a:avLst/>
              </a:prstGeom>
              <a:noFill/>
            </p:spPr>
            <p:txBody>
              <a:bodyPr wrap="square" rtlCol="0">
                <a:spAutoFit/>
              </a:bodyPr>
              <a:lstStyle/>
              <a:p>
                <a:pPr algn="ctr">
                  <a:lnSpc>
                    <a:spcPct val="107000"/>
                  </a:lnSpc>
                </a:pPr>
                <a14:m>
                  <m:oMath xmlns:m="http://schemas.openxmlformats.org/officeDocument/2006/math">
                    <m:r>
                      <a:rPr lang="en-GB" sz="900" i="1" dirty="0" smtClean="0">
                        <a:latin typeface="Cambria Math" panose="02040503050406030204" pitchFamily="18" charset="0"/>
                        <a:ea typeface="Calibri" panose="020F0502020204030204" pitchFamily="34" charset="0"/>
                        <a:cs typeface="Arial" panose="020B0604020202020204" pitchFamily="34" charset="0"/>
                      </a:rPr>
                      <m:t>234</m:t>
                    </m:r>
                  </m:oMath>
                </a14:m>
                <a:r>
                  <a:rPr lang="en-GB" sz="900" i="1" dirty="0">
                    <a:latin typeface="Arial" panose="020B0604020202020204" pitchFamily="34" charset="0"/>
                    <a:ea typeface="Calibri" panose="020F0502020204030204" pitchFamily="34" charset="0"/>
                    <a:cs typeface="Arial" panose="020B0604020202020204" pitchFamily="34" charset="0"/>
                  </a:rPr>
                  <a:t> is two hundreds, three tens and four ones.</a:t>
                </a:r>
              </a:p>
            </p:txBody>
          </p:sp>
        </mc:Choice>
        <mc:Fallback xmlns="">
          <p:sp>
            <p:nvSpPr>
              <p:cNvPr id="638" name="TextBox 637">
                <a:extLst>
                  <a:ext uri="{FF2B5EF4-FFF2-40B4-BE49-F238E27FC236}">
                    <a16:creationId xmlns:a16="http://schemas.microsoft.com/office/drawing/2014/main" xmlns="" xmlns:a14="http://schemas.microsoft.com/office/drawing/2010/main" id="{3D50B95C-9D2B-4C9E-9FC9-2DA7C5159755}"/>
                  </a:ext>
                </a:extLst>
              </p:cNvPr>
              <p:cNvSpPr txBox="1">
                <a:spLocks noRot="1" noChangeAspect="1" noMove="1" noResize="1" noEditPoints="1" noAdjustHandles="1" noChangeArrowheads="1" noChangeShapeType="1" noTextEdit="1"/>
              </p:cNvSpPr>
              <p:nvPr/>
            </p:nvSpPr>
            <p:spPr>
              <a:xfrm>
                <a:off x="5319291" y="1413760"/>
                <a:ext cx="1602620" cy="388696"/>
              </a:xfrm>
              <a:prstGeom prst="rect">
                <a:avLst/>
              </a:prstGeom>
              <a:blipFill rotWithShape="1">
                <a:blip r:embed="rId32"/>
                <a:stretch>
                  <a:fillRect b="-1563"/>
                </a:stretch>
              </a:blipFill>
            </p:spPr>
            <p:txBody>
              <a:bodyPr/>
              <a:lstStyle/>
              <a:p>
                <a:r>
                  <a:rPr lang="en-GB">
                    <a:noFill/>
                  </a:rPr>
                  <a:t> </a:t>
                </a:r>
              </a:p>
            </p:txBody>
          </p:sp>
        </mc:Fallback>
      </mc:AlternateContent>
      <p:grpSp>
        <p:nvGrpSpPr>
          <p:cNvPr id="639" name="Group 638"/>
          <p:cNvGrpSpPr/>
          <p:nvPr/>
        </p:nvGrpSpPr>
        <p:grpSpPr>
          <a:xfrm>
            <a:off x="6172761" y="806350"/>
            <a:ext cx="743367" cy="583458"/>
            <a:chOff x="5637932" y="913637"/>
            <a:chExt cx="743367" cy="583458"/>
          </a:xfrm>
        </p:grpSpPr>
        <p:pic>
          <p:nvPicPr>
            <p:cNvPr id="640" name="Picture 639"/>
            <p:cNvPicPr>
              <a:picLocks noChangeAspect="1"/>
            </p:cNvPicPr>
            <p:nvPr/>
          </p:nvPicPr>
          <p:blipFill>
            <a:blip r:embed="rId3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637932" y="913637"/>
              <a:ext cx="393978" cy="431058"/>
            </a:xfrm>
            <a:prstGeom prst="rect">
              <a:avLst/>
            </a:prstGeom>
          </p:spPr>
        </p:pic>
        <p:pic>
          <p:nvPicPr>
            <p:cNvPr id="641" name="Picture 640"/>
            <p:cNvPicPr>
              <a:picLocks noChangeAspect="1"/>
            </p:cNvPicPr>
            <p:nvPr/>
          </p:nvPicPr>
          <p:blipFill>
            <a:blip r:embed="rId3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790332" y="1066037"/>
              <a:ext cx="393978" cy="431058"/>
            </a:xfrm>
            <a:prstGeom prst="rect">
              <a:avLst/>
            </a:prstGeom>
          </p:spPr>
        </p:pic>
        <p:pic>
          <p:nvPicPr>
            <p:cNvPr id="642" name="Picture 641"/>
            <p:cNvPicPr>
              <a:picLocks noChangeAspect="1"/>
            </p:cNvPicPr>
            <p:nvPr/>
          </p:nvPicPr>
          <p:blipFill>
            <a:blip r:embed="rId3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987321" y="1064915"/>
              <a:ext cx="393978" cy="431058"/>
            </a:xfrm>
            <a:prstGeom prst="rect">
              <a:avLst/>
            </a:prstGeom>
          </p:spPr>
        </p:pic>
      </p:grpSp>
      <p:grpSp>
        <p:nvGrpSpPr>
          <p:cNvPr id="643" name="Group 642"/>
          <p:cNvGrpSpPr/>
          <p:nvPr/>
        </p:nvGrpSpPr>
        <p:grpSpPr>
          <a:xfrm>
            <a:off x="6890311" y="1239681"/>
            <a:ext cx="734042" cy="442649"/>
            <a:chOff x="7220766" y="832335"/>
            <a:chExt cx="734042" cy="442649"/>
          </a:xfrm>
        </p:grpSpPr>
        <p:pic>
          <p:nvPicPr>
            <p:cNvPr id="644" name="Picture 643"/>
            <p:cNvPicPr>
              <a:picLocks noChangeAspect="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0766" y="853568"/>
              <a:ext cx="288294" cy="288294"/>
            </a:xfrm>
            <a:prstGeom prst="rect">
              <a:avLst/>
            </a:prstGeom>
          </p:spPr>
        </p:pic>
        <p:pic>
          <p:nvPicPr>
            <p:cNvPr id="645" name="Picture 644"/>
            <p:cNvPicPr>
              <a:picLocks noChangeAspect="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81980" y="946622"/>
              <a:ext cx="288294" cy="288294"/>
            </a:xfrm>
            <a:prstGeom prst="rect">
              <a:avLst/>
            </a:prstGeom>
          </p:spPr>
        </p:pic>
        <p:pic>
          <p:nvPicPr>
            <p:cNvPr id="646" name="Picture 645"/>
            <p:cNvPicPr>
              <a:picLocks noChangeAspect="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66514" y="832335"/>
              <a:ext cx="288294" cy="288294"/>
            </a:xfrm>
            <a:prstGeom prst="rect">
              <a:avLst/>
            </a:prstGeom>
          </p:spPr>
        </p:pic>
        <p:pic>
          <p:nvPicPr>
            <p:cNvPr id="647" name="Picture 646"/>
            <p:cNvPicPr>
              <a:picLocks noChangeAspect="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64599" y="986690"/>
              <a:ext cx="288294" cy="288294"/>
            </a:xfrm>
            <a:prstGeom prst="rect">
              <a:avLst/>
            </a:prstGeom>
          </p:spPr>
        </p:pic>
      </p:grpSp>
      <p:grpSp>
        <p:nvGrpSpPr>
          <p:cNvPr id="648" name="Group 647"/>
          <p:cNvGrpSpPr/>
          <p:nvPr/>
        </p:nvGrpSpPr>
        <p:grpSpPr>
          <a:xfrm>
            <a:off x="7136294" y="743814"/>
            <a:ext cx="615125" cy="450311"/>
            <a:chOff x="5706246" y="574661"/>
            <a:chExt cx="615125" cy="450311"/>
          </a:xfrm>
        </p:grpSpPr>
        <p:pic>
          <p:nvPicPr>
            <p:cNvPr id="649" name="Picture 648"/>
            <p:cNvPicPr>
              <a:picLocks noChangeAspect="1"/>
            </p:cNvPicPr>
            <p:nvPr/>
          </p:nvPicPr>
          <p:blipFill>
            <a:blip r:embed="rId35">
              <a:clrChange>
                <a:clrFrom>
                  <a:srgbClr val="FFFDFE"/>
                </a:clrFrom>
                <a:clrTo>
                  <a:srgbClr val="FFFDFE">
                    <a:alpha val="0"/>
                  </a:srgbClr>
                </a:clrTo>
              </a:clrChange>
              <a:extLst>
                <a:ext uri="{28A0092B-C50C-407E-A947-70E740481C1C}">
                  <a14:useLocalDpi xmlns:a14="http://schemas.microsoft.com/office/drawing/2010/main" val="0"/>
                </a:ext>
              </a:extLst>
            </a:blip>
            <a:stretch>
              <a:fillRect/>
            </a:stretch>
          </p:blipFill>
          <p:spPr>
            <a:xfrm>
              <a:off x="5706246" y="574661"/>
              <a:ext cx="384042" cy="412846"/>
            </a:xfrm>
            <a:prstGeom prst="rect">
              <a:avLst/>
            </a:prstGeom>
          </p:spPr>
        </p:pic>
        <p:pic>
          <p:nvPicPr>
            <p:cNvPr id="650" name="Picture 649"/>
            <p:cNvPicPr>
              <a:picLocks noChangeAspect="1"/>
            </p:cNvPicPr>
            <p:nvPr/>
          </p:nvPicPr>
          <p:blipFill>
            <a:blip r:embed="rId35">
              <a:clrChange>
                <a:clrFrom>
                  <a:srgbClr val="FFFDFE"/>
                </a:clrFrom>
                <a:clrTo>
                  <a:srgbClr val="FFFDFE">
                    <a:alpha val="0"/>
                  </a:srgbClr>
                </a:clrTo>
              </a:clrChange>
              <a:extLst>
                <a:ext uri="{28A0092B-C50C-407E-A947-70E740481C1C}">
                  <a14:useLocalDpi xmlns:a14="http://schemas.microsoft.com/office/drawing/2010/main" val="0"/>
                </a:ext>
              </a:extLst>
            </a:blip>
            <a:stretch>
              <a:fillRect/>
            </a:stretch>
          </p:blipFill>
          <p:spPr>
            <a:xfrm>
              <a:off x="5937329" y="612126"/>
              <a:ext cx="384042" cy="412846"/>
            </a:xfrm>
            <a:prstGeom prst="rect">
              <a:avLst/>
            </a:prstGeom>
          </p:spPr>
        </p:pic>
      </p:grpSp>
      <p:sp>
        <p:nvSpPr>
          <p:cNvPr id="652" name="Text Box 8">
            <a:extLst>
              <a:ext uri="{FF2B5EF4-FFF2-40B4-BE49-F238E27FC236}">
                <a16:creationId xmlns:a16="http://schemas.microsoft.com/office/drawing/2014/main" id="{F37D7E98-07D2-47B5-AB6A-86BAF84BDD1D}"/>
              </a:ext>
            </a:extLst>
          </p:cNvPr>
          <p:cNvSpPr txBox="1">
            <a:spLocks noChangeArrowheads="1"/>
          </p:cNvSpPr>
          <p:nvPr/>
        </p:nvSpPr>
        <p:spPr bwMode="auto">
          <a:xfrm>
            <a:off x="10391352" y="4586772"/>
            <a:ext cx="2187501" cy="4900128"/>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Bar models</a:t>
            </a:r>
          </a:p>
          <a:p>
            <a:pPr defTabSz="685783" eaLnBrk="0" fontAlgn="base" hangingPunct="0">
              <a:spcBef>
                <a:spcPct val="0"/>
              </a:spcBef>
              <a:spcAft>
                <a:spcPct val="0"/>
              </a:spcAft>
            </a:pPr>
            <a:endParaRPr lang="en-US" altLang="en-US" sz="5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Pictorial bar models and concrete Cuisenaire as bar models are used to represent </a:t>
            </a:r>
            <a:r>
              <a:rPr lang="en-US" altLang="en-US" sz="900" b="1" dirty="0">
                <a:latin typeface="Arial" panose="020B0604020202020204" pitchFamily="34" charset="0"/>
                <a:ea typeface="Calibri" panose="020F0502020204030204" pitchFamily="34" charset="0"/>
                <a:cs typeface="Arial" panose="020B0604020202020204" pitchFamily="34" charset="0"/>
              </a:rPr>
              <a:t>part-whole relationships</a:t>
            </a:r>
            <a:r>
              <a:rPr lang="en-US" altLang="en-US" sz="900" dirty="0">
                <a:latin typeface="Arial" panose="020B0604020202020204" pitchFamily="34" charset="0"/>
                <a:ea typeface="Calibri" panose="020F0502020204030204" pitchFamily="34" charset="0"/>
                <a:cs typeface="Arial" panose="020B0604020202020204" pitchFamily="34" charset="0"/>
              </a:rPr>
              <a:t> and </a:t>
            </a:r>
            <a:r>
              <a:rPr lang="en-US" altLang="en-US" sz="900" b="1" dirty="0">
                <a:latin typeface="Arial" panose="020B0604020202020204" pitchFamily="34" charset="0"/>
                <a:ea typeface="Calibri" panose="020F0502020204030204" pitchFamily="34" charset="0"/>
                <a:cs typeface="Arial" panose="020B0604020202020204" pitchFamily="34" charset="0"/>
              </a:rPr>
              <a:t>knowns and unknowns </a:t>
            </a:r>
            <a:r>
              <a:rPr lang="en-US" altLang="en-US" sz="900" dirty="0">
                <a:latin typeface="Arial" panose="020B0604020202020204" pitchFamily="34" charset="0"/>
                <a:ea typeface="Calibri" panose="020F0502020204030204" pitchFamily="34" charset="0"/>
                <a:cs typeface="Arial" panose="020B0604020202020204" pitchFamily="34" charset="0"/>
              </a:rPr>
              <a:t>within problems in all four operations. See PD videos for further exemplification.</a:t>
            </a:r>
            <a:endParaRPr lang="en-US" altLang="en-US" sz="9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				 </a:t>
            </a:r>
            <a:r>
              <a:rPr lang="en-US" altLang="en-US" sz="900" i="1" dirty="0">
                <a:latin typeface="Arial" panose="020B0604020202020204" pitchFamily="34" charset="0"/>
                <a:ea typeface="Calibri" panose="020F0502020204030204" pitchFamily="34" charset="0"/>
                <a:cs typeface="Arial" panose="020B0604020202020204" pitchFamily="34" charset="0"/>
              </a:rPr>
              <a:t>					</a:t>
            </a:r>
            <a:endParaRPr lang="en-US" altLang="en-US" sz="900" dirty="0">
              <a:latin typeface="Arial" panose="020B0604020202020204" pitchFamily="34" charset="0"/>
            </a:endParaRPr>
          </a:p>
        </p:txBody>
      </p:sp>
      <p:sp>
        <p:nvSpPr>
          <p:cNvPr id="653" name="Text Box 330">
            <a:extLst>
              <a:ext uri="{FF2B5EF4-FFF2-40B4-BE49-F238E27FC236}">
                <a16:creationId xmlns:a16="http://schemas.microsoft.com/office/drawing/2014/main" id="{D540CB07-5770-43B9-B8B5-DA7F2DB45804}"/>
              </a:ext>
            </a:extLst>
          </p:cNvPr>
          <p:cNvSpPr txBox="1">
            <a:spLocks noChangeArrowheads="1"/>
          </p:cNvSpPr>
          <p:nvPr/>
        </p:nvSpPr>
        <p:spPr bwMode="auto">
          <a:xfrm>
            <a:off x="10391352" y="114301"/>
            <a:ext cx="2187501" cy="4284464"/>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Part-whole language and representations</a:t>
            </a:r>
          </a:p>
          <a:p>
            <a:pPr defTabSz="685783" eaLnBrk="0" fontAlgn="base" hangingPunct="0">
              <a:spcBef>
                <a:spcPct val="0"/>
              </a:spcBef>
              <a:spcAft>
                <a:spcPct val="0"/>
              </a:spcAft>
            </a:pPr>
            <a:endParaRPr lang="en-US" altLang="en-US" sz="5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A part-whole model is used to represent the relationship between numbers in all four operations. The model is made of a </a:t>
            </a:r>
            <a:r>
              <a:rPr lang="en-US" altLang="en-US" sz="900" b="1" dirty="0">
                <a:latin typeface="Arial" panose="020B0604020202020204" pitchFamily="34" charset="0"/>
                <a:ea typeface="Calibri" panose="020F0502020204030204" pitchFamily="34" charset="0"/>
                <a:cs typeface="Arial" panose="020B0604020202020204" pitchFamily="34" charset="0"/>
              </a:rPr>
              <a:t>whole</a:t>
            </a:r>
            <a:r>
              <a:rPr lang="en-US" altLang="en-US" sz="900" dirty="0">
                <a:latin typeface="Arial" panose="020B0604020202020204" pitchFamily="34" charset="0"/>
                <a:ea typeface="Calibri" panose="020F0502020204030204" pitchFamily="34" charset="0"/>
                <a:cs typeface="Arial" panose="020B0604020202020204" pitchFamily="34" charset="0"/>
              </a:rPr>
              <a:t> and two or more </a:t>
            </a:r>
            <a:r>
              <a:rPr lang="en-US" altLang="en-US" sz="900" b="1" dirty="0">
                <a:latin typeface="Arial" panose="020B0604020202020204" pitchFamily="34" charset="0"/>
                <a:ea typeface="Calibri" panose="020F0502020204030204" pitchFamily="34" charset="0"/>
                <a:cs typeface="Arial" panose="020B0604020202020204" pitchFamily="34" charset="0"/>
              </a:rPr>
              <a:t>parts</a:t>
            </a:r>
            <a:r>
              <a:rPr lang="en-US" altLang="en-US" sz="900" dirty="0">
                <a:latin typeface="Arial" panose="020B0604020202020204" pitchFamily="34" charset="0"/>
                <a:ea typeface="Calibri" panose="020F0502020204030204" pitchFamily="34" charset="0"/>
                <a:cs typeface="Arial" panose="020B0604020202020204" pitchFamily="34" charset="0"/>
              </a:rPr>
              <a:t>.</a:t>
            </a: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	    The whole is ten. One 	     part is six and one part 	     is four. Six plus four is 	     equal to ten.</a:t>
            </a:r>
          </a:p>
          <a:p>
            <a:pPr defTabSz="685783" eaLnBrk="0" fontAlgn="base" hangingPunct="0">
              <a:spcBef>
                <a:spcPct val="0"/>
              </a:spcBef>
              <a:spcAft>
                <a:spcPct val="0"/>
              </a:spcAft>
            </a:pPr>
            <a:endParaRPr lang="en-US" altLang="en-US" sz="900" i="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p>
          <a:p>
            <a:pPr defTabSz="685783" eaLnBrk="0" fontAlgn="base" hangingPunct="0">
              <a:spcBef>
                <a:spcPct val="0"/>
              </a:spcBef>
              <a:spcAft>
                <a:spcPct val="0"/>
              </a:spcAft>
            </a:pPr>
            <a:endParaRPr lang="en-US" altLang="en-US" sz="900" i="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Using multiple equal parts represents multiplication, division and fractions of quantities.</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Close links are made between this and bar model representations.</a:t>
            </a:r>
            <a:endParaRPr lang="en-US" altLang="en-US" sz="900" dirty="0"/>
          </a:p>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	</a:t>
            </a:r>
            <a:endParaRPr lang="en-US" altLang="en-US" sz="900" dirty="0">
              <a:latin typeface="Arial" panose="020B0604020202020204" pitchFamily="34" charset="0"/>
            </a:endParaRPr>
          </a:p>
        </p:txBody>
      </p:sp>
      <p:pic>
        <p:nvPicPr>
          <p:cNvPr id="654" name="Picture 127">
            <a:extLst>
              <a:ext uri="{FF2B5EF4-FFF2-40B4-BE49-F238E27FC236}">
                <a16:creationId xmlns:a16="http://schemas.microsoft.com/office/drawing/2014/main" id="{452E5F3B-C54E-4075-B87E-8802DB613E3B}"/>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0459088" y="1182357"/>
            <a:ext cx="783431" cy="783431"/>
          </a:xfrm>
          <a:prstGeom prst="rect">
            <a:avLst/>
          </a:prstGeom>
          <a:noFill/>
          <a:extLst>
            <a:ext uri="{909E8E84-426E-40DD-AFC4-6F175D3DCCD1}">
              <a14:hiddenFill xmlns:a14="http://schemas.microsoft.com/office/drawing/2010/main">
                <a:solidFill>
                  <a:srgbClr val="FFFFFF"/>
                </a:solidFill>
              </a14:hiddenFill>
            </a:ext>
          </a:extLst>
        </p:spPr>
      </p:pic>
      <p:pic>
        <p:nvPicPr>
          <p:cNvPr id="655" name="Picture 237">
            <a:extLst>
              <a:ext uri="{FF2B5EF4-FFF2-40B4-BE49-F238E27FC236}">
                <a16:creationId xmlns:a16="http://schemas.microsoft.com/office/drawing/2014/main" id="{3CD41419-CF0E-4173-B292-1DC7CEC324DE}"/>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0486472" y="2755406"/>
            <a:ext cx="756047" cy="783431"/>
          </a:xfrm>
          <a:prstGeom prst="rect">
            <a:avLst/>
          </a:prstGeom>
          <a:noFill/>
          <a:extLst>
            <a:ext uri="{909E8E84-426E-40DD-AFC4-6F175D3DCCD1}">
              <a14:hiddenFill xmlns:a14="http://schemas.microsoft.com/office/drawing/2010/main">
                <a:solidFill>
                  <a:srgbClr val="FFFFFF"/>
                </a:solidFill>
              </a14:hiddenFill>
            </a:ext>
          </a:extLst>
        </p:spPr>
      </p:pic>
      <p:pic>
        <p:nvPicPr>
          <p:cNvPr id="656" name="Picture 387">
            <a:extLst>
              <a:ext uri="{FF2B5EF4-FFF2-40B4-BE49-F238E27FC236}">
                <a16:creationId xmlns:a16="http://schemas.microsoft.com/office/drawing/2014/main" id="{E45F0306-A432-40E5-B7AD-2BA41616DD17}"/>
              </a:ext>
            </a:extLst>
          </p:cNvPr>
          <p:cNvPicPr>
            <a:picLocks noChangeAspect="1" noChangeArrowheads="1"/>
          </p:cNvPicPr>
          <p:nvPr/>
        </p:nvPicPr>
        <p:blipFill>
          <a:blip r:embed="rId3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31755" y="5739622"/>
            <a:ext cx="1365647" cy="1056085"/>
          </a:xfrm>
          <a:prstGeom prst="rect">
            <a:avLst/>
          </a:prstGeom>
          <a:noFill/>
          <a:extLst>
            <a:ext uri="{909E8E84-426E-40DD-AFC4-6F175D3DCCD1}">
              <a14:hiddenFill xmlns:a14="http://schemas.microsoft.com/office/drawing/2010/main">
                <a:solidFill>
                  <a:srgbClr val="FFFFFF"/>
                </a:solidFill>
              </a14:hiddenFill>
            </a:ext>
          </a:extLst>
        </p:spPr>
      </p:pic>
      <p:pic>
        <p:nvPicPr>
          <p:cNvPr id="657" name="Picture 388">
            <a:extLst>
              <a:ext uri="{FF2B5EF4-FFF2-40B4-BE49-F238E27FC236}">
                <a16:creationId xmlns:a16="http://schemas.microsoft.com/office/drawing/2014/main" id="{184E1EEA-3BEB-4DF6-9EF8-4C9356334C77}"/>
              </a:ext>
            </a:extLst>
          </p:cNvPr>
          <p:cNvPicPr>
            <a:picLocks noChangeAspect="1" noChangeArrowheads="1"/>
          </p:cNvPicPr>
          <p:nvPr/>
        </p:nvPicPr>
        <p:blipFill>
          <a:blip r:embed="rId3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74578" y="7514591"/>
            <a:ext cx="1879997" cy="8286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58" name="TextBox 657">
                <a:extLst>
                  <a:ext uri="{FF2B5EF4-FFF2-40B4-BE49-F238E27FC236}">
                    <a16:creationId xmlns:a16="http://schemas.microsoft.com/office/drawing/2014/main" id="{38E14310-6F71-464E-8FF7-5A9C783449A7}"/>
                  </a:ext>
                </a:extLst>
              </p:cNvPr>
              <p:cNvSpPr txBox="1"/>
              <p:nvPr/>
            </p:nvSpPr>
            <p:spPr>
              <a:xfrm>
                <a:off x="10441088" y="6795707"/>
                <a:ext cx="2146978" cy="646331"/>
              </a:xfrm>
              <a:prstGeom prst="rect">
                <a:avLst/>
              </a:prstGeom>
              <a:noFill/>
              <a:ln>
                <a:noFill/>
              </a:ln>
            </p:spPr>
            <p:txBody>
              <a:bodyPr wrap="square" rtlCol="0">
                <a:spAutoFit/>
              </a:bodyPr>
              <a:lstStyle/>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I know the whole is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346</m:t>
                    </m:r>
                  </m:oMath>
                </a14:m>
                <a:r>
                  <a:rPr lang="en-US" altLang="en-US" sz="900" i="1" dirty="0">
                    <a:latin typeface="Arial" panose="020B060402020202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cs typeface="Arial" panose="020B0604020202020204" pitchFamily="34" charset="0"/>
                  </a:rPr>
                  <a:t> </a:t>
                </a:r>
                <a:r>
                  <a:rPr lang="en-US" altLang="en-US" sz="900" i="1" dirty="0">
                    <a:latin typeface="Arial" panose="020B0604020202020204" pitchFamily="34" charset="0"/>
                    <a:ea typeface="Calibri" panose="020F0502020204030204" pitchFamily="34" charset="0"/>
                    <a:cs typeface="Arial" panose="020B0604020202020204" pitchFamily="34" charset="0"/>
                  </a:rPr>
                  <a:t>and one of the parts is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112</m:t>
                    </m:r>
                  </m:oMath>
                </a14:m>
                <a:r>
                  <a:rPr lang="en-US" altLang="en-US" sz="900" i="1" dirty="0">
                    <a:latin typeface="Arial" panose="020B060402020202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cs typeface="Arial" panose="020B0604020202020204" pitchFamily="34" charset="0"/>
                  </a:rPr>
                  <a:t> </a:t>
                </a:r>
                <a:r>
                  <a:rPr lang="en-US" altLang="en-US" sz="900" i="1" dirty="0">
                    <a:latin typeface="Arial" panose="020B0604020202020204" pitchFamily="34" charset="0"/>
                    <a:ea typeface="Calibri" panose="020F0502020204030204" pitchFamily="34" charset="0"/>
                    <a:cs typeface="Arial" panose="020B0604020202020204" pitchFamily="34" charset="0"/>
                  </a:rPr>
                  <a:t>I do not know the value of the missing part. I can subtract</a:t>
                </a:r>
                <a:r>
                  <a:rPr lang="en-US" altLang="en-US" sz="900" dirty="0">
                    <a:latin typeface="Arial" panose="020B0604020202020204" pitchFamily="34" charset="0"/>
                    <a:cs typeface="Arial" panose="020B0604020202020204" pitchFamily="34" charset="0"/>
                  </a:rPr>
                  <a:t>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112</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from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346</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a:t>
                </a:r>
                <a:endParaRPr lang="en-GB" sz="900" dirty="0">
                  <a:latin typeface="Arial" panose="020B0604020202020204" pitchFamily="34" charset="0"/>
                  <a:cs typeface="Arial" panose="020B0604020202020204" pitchFamily="34" charset="0"/>
                </a:endParaRPr>
              </a:p>
            </p:txBody>
          </p:sp>
        </mc:Choice>
        <mc:Fallback xmlns="">
          <p:sp>
            <p:nvSpPr>
              <p:cNvPr id="658" name="TextBox 657">
                <a:extLst>
                  <a:ext uri="{FF2B5EF4-FFF2-40B4-BE49-F238E27FC236}">
                    <a16:creationId xmlns:a16="http://schemas.microsoft.com/office/drawing/2014/main" xmlns:a14="http://schemas.microsoft.com/office/drawing/2010/main" xmlns="" id="{38E14310-6F71-464E-8FF7-5A9C783449A7}"/>
                  </a:ext>
                </a:extLst>
              </p:cNvPr>
              <p:cNvSpPr txBox="1">
                <a:spLocks noRot="1" noChangeAspect="1" noMove="1" noResize="1" noEditPoints="1" noAdjustHandles="1" noChangeArrowheads="1" noChangeShapeType="1" noTextEdit="1"/>
              </p:cNvSpPr>
              <p:nvPr/>
            </p:nvSpPr>
            <p:spPr>
              <a:xfrm>
                <a:off x="10441088" y="6795707"/>
                <a:ext cx="2146978" cy="646331"/>
              </a:xfrm>
              <a:prstGeom prst="rect">
                <a:avLst/>
              </a:prstGeom>
              <a:blipFill rotWithShape="1">
                <a:blip r:embed="rId46"/>
                <a:stretch>
                  <a:fillRect b="-2830"/>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9" name="TextBox 658">
                <a:extLst>
                  <a:ext uri="{FF2B5EF4-FFF2-40B4-BE49-F238E27FC236}">
                    <a16:creationId xmlns:a16="http://schemas.microsoft.com/office/drawing/2014/main" id="{5D20D1C5-48F7-4E96-B0F7-60E2FABADCD6}"/>
                  </a:ext>
                </a:extLst>
              </p:cNvPr>
              <p:cNvSpPr txBox="1"/>
              <p:nvPr/>
            </p:nvSpPr>
            <p:spPr>
              <a:xfrm>
                <a:off x="10380474" y="8305390"/>
                <a:ext cx="2268203" cy="646331"/>
              </a:xfrm>
              <a:prstGeom prst="rect">
                <a:avLst/>
              </a:prstGeom>
              <a:noFill/>
            </p:spPr>
            <p:txBody>
              <a:bodyPr wrap="square" rtlCol="0">
                <a:spAutoFit/>
              </a:bodyPr>
              <a:lstStyle/>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The value of each part is seven and there are six</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 </m:t>
                    </m:r>
                  </m:oMath>
                </a14:m>
                <a:r>
                  <a:rPr lang="en-US" altLang="en-US" sz="900" i="1" dirty="0">
                    <a:latin typeface="Arial" panose="020B0604020202020204" pitchFamily="34" charset="0"/>
                    <a:ea typeface="Calibri" panose="020F0502020204030204" pitchFamily="34" charset="0"/>
                    <a:cs typeface="Arial" panose="020B0604020202020204" pitchFamily="34" charset="0"/>
                  </a:rPr>
                  <a:t>equal parts. The whole is unknown. Six groups of seven is equal to 42. The whole is 42.</a:t>
                </a:r>
                <a:endParaRPr lang="en-US" altLang="en-US" sz="900" dirty="0">
                  <a:latin typeface="Arial" panose="020B0604020202020204" pitchFamily="34" charset="0"/>
                  <a:cs typeface="Arial" panose="020B0604020202020204" pitchFamily="34" charset="0"/>
                </a:endParaRPr>
              </a:p>
            </p:txBody>
          </p:sp>
        </mc:Choice>
        <mc:Fallback xmlns="">
          <p:sp>
            <p:nvSpPr>
              <p:cNvPr id="659" name="TextBox 658">
                <a:extLst>
                  <a:ext uri="{FF2B5EF4-FFF2-40B4-BE49-F238E27FC236}">
                    <a16:creationId xmlns:a16="http://schemas.microsoft.com/office/drawing/2014/main" xmlns:a14="http://schemas.microsoft.com/office/drawing/2010/main" xmlns="" id="{5D20D1C5-48F7-4E96-B0F7-60E2FABADCD6}"/>
                  </a:ext>
                </a:extLst>
              </p:cNvPr>
              <p:cNvSpPr txBox="1">
                <a:spLocks noRot="1" noChangeAspect="1" noMove="1" noResize="1" noEditPoints="1" noAdjustHandles="1" noChangeArrowheads="1" noChangeShapeType="1" noTextEdit="1"/>
              </p:cNvSpPr>
              <p:nvPr/>
            </p:nvSpPr>
            <p:spPr>
              <a:xfrm>
                <a:off x="10380474" y="8305390"/>
                <a:ext cx="2268203" cy="646331"/>
              </a:xfrm>
              <a:prstGeom prst="rect">
                <a:avLst/>
              </a:prstGeom>
              <a:blipFill rotWithShape="1">
                <a:blip r:embed="rId47"/>
                <a:stretch>
                  <a:fillRect r="-269" b="-28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0" name="Rectangle 659">
                <a:extLst>
                  <a:ext uri="{FF2B5EF4-FFF2-40B4-BE49-F238E27FC236}">
                    <a16:creationId xmlns:a16="http://schemas.microsoft.com/office/drawing/2014/main" id="{4AAEE7C4-4121-4156-AE80-315AC4E20450}"/>
                  </a:ext>
                </a:extLst>
              </p:cNvPr>
              <p:cNvSpPr/>
              <p:nvPr/>
            </p:nvSpPr>
            <p:spPr>
              <a:xfrm>
                <a:off x="11198540" y="2567399"/>
                <a:ext cx="1424563" cy="1338828"/>
              </a:xfrm>
              <a:prstGeom prst="rect">
                <a:avLst/>
              </a:prstGeom>
            </p:spPr>
            <p:txBody>
              <a:bodyPr wrap="square">
                <a:spAutoFit/>
              </a:bodyPr>
              <a:lstStyle/>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There are three equal parts with a value of four. The whole is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12</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Three multiplied by four is equal to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12</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12 </m:t>
                    </m:r>
                  </m:oMath>
                </a14:m>
                <a:r>
                  <a:rPr lang="en-US" altLang="en-US" sz="900" i="1" dirty="0">
                    <a:latin typeface="Arial" panose="020B0604020202020204" pitchFamily="34" charset="0"/>
                    <a:ea typeface="Calibri" panose="020F0502020204030204" pitchFamily="34" charset="0"/>
                    <a:cs typeface="Arial" panose="020B0604020202020204" pitchFamily="34" charset="0"/>
                  </a:rPr>
                  <a:t>divided into three equal parts is equal to four. </a:t>
                </a:r>
              </a:p>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One third of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12</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is four.</a:t>
                </a:r>
                <a:endParaRPr lang="en-GB" sz="900" dirty="0">
                  <a:latin typeface="Arial" panose="020B0604020202020204" pitchFamily="34" charset="0"/>
                  <a:cs typeface="Arial" panose="020B0604020202020204" pitchFamily="34" charset="0"/>
                </a:endParaRPr>
              </a:p>
            </p:txBody>
          </p:sp>
        </mc:Choice>
        <mc:Fallback xmlns="">
          <p:sp>
            <p:nvSpPr>
              <p:cNvPr id="660" name="Rectangle 659">
                <a:extLst>
                  <a:ext uri="{FF2B5EF4-FFF2-40B4-BE49-F238E27FC236}">
                    <a16:creationId xmlns:a16="http://schemas.microsoft.com/office/drawing/2014/main" xmlns:a14="http://schemas.microsoft.com/office/drawing/2010/main" xmlns="" id="{4AAEE7C4-4121-4156-AE80-315AC4E20450}"/>
                  </a:ext>
                </a:extLst>
              </p:cNvPr>
              <p:cNvSpPr>
                <a:spLocks noRot="1" noChangeAspect="1" noMove="1" noResize="1" noEditPoints="1" noAdjustHandles="1" noChangeArrowheads="1" noChangeShapeType="1" noTextEdit="1"/>
              </p:cNvSpPr>
              <p:nvPr/>
            </p:nvSpPr>
            <p:spPr>
              <a:xfrm>
                <a:off x="11198540" y="2567399"/>
                <a:ext cx="1424563" cy="1338828"/>
              </a:xfrm>
              <a:prstGeom prst="rect">
                <a:avLst/>
              </a:prstGeom>
              <a:blipFill rotWithShape="1">
                <a:blip r:embed="rId48"/>
                <a:stretch>
                  <a:fillRect b="-455"/>
                </a:stretch>
              </a:blipFill>
            </p:spPr>
            <p:txBody>
              <a:bodyPr/>
              <a:lstStyle/>
              <a:p>
                <a:r>
                  <a:rPr lang="en-GB">
                    <a:noFill/>
                  </a:rPr>
                  <a:t> </a:t>
                </a:r>
              </a:p>
            </p:txBody>
          </p:sp>
        </mc:Fallback>
      </mc:AlternateContent>
      <p:sp>
        <p:nvSpPr>
          <p:cNvPr id="661" name="Text Box 2">
            <a:extLst>
              <a:ext uri="{FF2B5EF4-FFF2-40B4-BE49-F238E27FC236}">
                <a16:creationId xmlns:a16="http://schemas.microsoft.com/office/drawing/2014/main" id="{7242BB97-0634-490D-9695-7372C490526E}"/>
              </a:ext>
            </a:extLst>
          </p:cNvPr>
          <p:cNvSpPr txBox="1">
            <a:spLocks noChangeArrowheads="1"/>
          </p:cNvSpPr>
          <p:nvPr/>
        </p:nvSpPr>
        <p:spPr bwMode="auto">
          <a:xfrm>
            <a:off x="5505450" y="7349487"/>
            <a:ext cx="4720095" cy="2132036"/>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Representing multiplicative relationships</a:t>
            </a:r>
          </a:p>
          <a:p>
            <a:pPr>
              <a:lnSpc>
                <a:spcPct val="107000"/>
              </a:lnSpc>
            </a:pPr>
            <a:endParaRPr lang="en-GB" sz="5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have used an increasing range of models to represent multiplicative relationships and use these to describe inverse relationships and commutativity.</a:t>
            </a:r>
            <a:endParaRPr lang="en-GB" sz="9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662" name="Group 661">
            <a:extLst>
              <a:ext uri="{FF2B5EF4-FFF2-40B4-BE49-F238E27FC236}">
                <a16:creationId xmlns:a16="http://schemas.microsoft.com/office/drawing/2014/main" id="{B6BF2F8D-6509-40F6-87BA-CAE4D0E37974}"/>
              </a:ext>
            </a:extLst>
          </p:cNvPr>
          <p:cNvGrpSpPr/>
          <p:nvPr/>
        </p:nvGrpSpPr>
        <p:grpSpPr>
          <a:xfrm rot="5400000">
            <a:off x="5735252" y="7840159"/>
            <a:ext cx="583395" cy="815126"/>
            <a:chOff x="8371584" y="4283070"/>
            <a:chExt cx="942900" cy="1317429"/>
          </a:xfrm>
        </p:grpSpPr>
        <p:sp>
          <p:nvSpPr>
            <p:cNvPr id="663" name="Oval 662">
              <a:extLst>
                <a:ext uri="{FF2B5EF4-FFF2-40B4-BE49-F238E27FC236}">
                  <a16:creationId xmlns:a16="http://schemas.microsoft.com/office/drawing/2014/main" id="{2D21F937-BD60-4F74-9AE3-754BE8C2D201}"/>
                </a:ext>
              </a:extLst>
            </p:cNvPr>
            <p:cNvSpPr/>
            <p:nvPr/>
          </p:nvSpPr>
          <p:spPr>
            <a:xfrm>
              <a:off x="8371584" y="4620332"/>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664" name="Oval 663">
              <a:extLst>
                <a:ext uri="{FF2B5EF4-FFF2-40B4-BE49-F238E27FC236}">
                  <a16:creationId xmlns:a16="http://schemas.microsoft.com/office/drawing/2014/main" id="{8B985013-502A-473F-A6DF-C99139D888D9}"/>
                </a:ext>
              </a:extLst>
            </p:cNvPr>
            <p:cNvSpPr/>
            <p:nvPr/>
          </p:nvSpPr>
          <p:spPr>
            <a:xfrm>
              <a:off x="8695434" y="4620332"/>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665" name="Oval 664">
              <a:extLst>
                <a:ext uri="{FF2B5EF4-FFF2-40B4-BE49-F238E27FC236}">
                  <a16:creationId xmlns:a16="http://schemas.microsoft.com/office/drawing/2014/main" id="{7FB9BF03-2A76-4D4E-BEFB-101D7540F85C}"/>
                </a:ext>
              </a:extLst>
            </p:cNvPr>
            <p:cNvSpPr/>
            <p:nvPr/>
          </p:nvSpPr>
          <p:spPr>
            <a:xfrm>
              <a:off x="9019284" y="4620332"/>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666" name="Oval 665">
              <a:extLst>
                <a:ext uri="{FF2B5EF4-FFF2-40B4-BE49-F238E27FC236}">
                  <a16:creationId xmlns:a16="http://schemas.microsoft.com/office/drawing/2014/main" id="{DDD5D220-B069-407C-BC78-BF056511DF27}"/>
                </a:ext>
              </a:extLst>
            </p:cNvPr>
            <p:cNvSpPr/>
            <p:nvPr/>
          </p:nvSpPr>
          <p:spPr>
            <a:xfrm>
              <a:off x="8371584" y="4968133"/>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667" name="Oval 666">
              <a:extLst>
                <a:ext uri="{FF2B5EF4-FFF2-40B4-BE49-F238E27FC236}">
                  <a16:creationId xmlns:a16="http://schemas.microsoft.com/office/drawing/2014/main" id="{C5553824-B9FE-4EC4-ADEF-37D05E7B2817}"/>
                </a:ext>
              </a:extLst>
            </p:cNvPr>
            <p:cNvSpPr/>
            <p:nvPr/>
          </p:nvSpPr>
          <p:spPr>
            <a:xfrm>
              <a:off x="8695434" y="4968133"/>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668" name="Oval 667">
              <a:extLst>
                <a:ext uri="{FF2B5EF4-FFF2-40B4-BE49-F238E27FC236}">
                  <a16:creationId xmlns:a16="http://schemas.microsoft.com/office/drawing/2014/main" id="{E50FB17B-E223-4190-933B-7E7CE4A3A14B}"/>
                </a:ext>
              </a:extLst>
            </p:cNvPr>
            <p:cNvSpPr/>
            <p:nvPr/>
          </p:nvSpPr>
          <p:spPr>
            <a:xfrm>
              <a:off x="9019284" y="4968133"/>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669" name="Oval 668">
              <a:extLst>
                <a:ext uri="{FF2B5EF4-FFF2-40B4-BE49-F238E27FC236}">
                  <a16:creationId xmlns:a16="http://schemas.microsoft.com/office/drawing/2014/main" id="{A86E833E-C029-4B4C-ADC1-CBA0576390AE}"/>
                </a:ext>
              </a:extLst>
            </p:cNvPr>
            <p:cNvSpPr/>
            <p:nvPr/>
          </p:nvSpPr>
          <p:spPr>
            <a:xfrm>
              <a:off x="8371584" y="5305395"/>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670" name="Oval 669">
              <a:extLst>
                <a:ext uri="{FF2B5EF4-FFF2-40B4-BE49-F238E27FC236}">
                  <a16:creationId xmlns:a16="http://schemas.microsoft.com/office/drawing/2014/main" id="{D49D5E6E-4357-4984-B8C5-72FBF8514742}"/>
                </a:ext>
              </a:extLst>
            </p:cNvPr>
            <p:cNvSpPr/>
            <p:nvPr/>
          </p:nvSpPr>
          <p:spPr>
            <a:xfrm>
              <a:off x="8695434" y="5305395"/>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671" name="Oval 670">
              <a:extLst>
                <a:ext uri="{FF2B5EF4-FFF2-40B4-BE49-F238E27FC236}">
                  <a16:creationId xmlns:a16="http://schemas.microsoft.com/office/drawing/2014/main" id="{CBD1DBA9-9527-4AD6-944D-25A38D4CFD17}"/>
                </a:ext>
              </a:extLst>
            </p:cNvPr>
            <p:cNvSpPr/>
            <p:nvPr/>
          </p:nvSpPr>
          <p:spPr>
            <a:xfrm>
              <a:off x="9019284" y="5305395"/>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672" name="Oval 671">
              <a:extLst>
                <a:ext uri="{FF2B5EF4-FFF2-40B4-BE49-F238E27FC236}">
                  <a16:creationId xmlns:a16="http://schemas.microsoft.com/office/drawing/2014/main" id="{34A24E1D-EFE2-4CF6-A092-232F7FCA255D}"/>
                </a:ext>
              </a:extLst>
            </p:cNvPr>
            <p:cNvSpPr/>
            <p:nvPr/>
          </p:nvSpPr>
          <p:spPr>
            <a:xfrm>
              <a:off x="8371584" y="4283070"/>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673" name="Oval 672">
              <a:extLst>
                <a:ext uri="{FF2B5EF4-FFF2-40B4-BE49-F238E27FC236}">
                  <a16:creationId xmlns:a16="http://schemas.microsoft.com/office/drawing/2014/main" id="{C8689C3C-539C-4F39-A456-3A51B065A831}"/>
                </a:ext>
              </a:extLst>
            </p:cNvPr>
            <p:cNvSpPr/>
            <p:nvPr/>
          </p:nvSpPr>
          <p:spPr>
            <a:xfrm>
              <a:off x="8695434" y="4283070"/>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674" name="Oval 673">
              <a:extLst>
                <a:ext uri="{FF2B5EF4-FFF2-40B4-BE49-F238E27FC236}">
                  <a16:creationId xmlns:a16="http://schemas.microsoft.com/office/drawing/2014/main" id="{C26CD3DE-A90D-48CC-ABB4-8ECAC1F27B63}"/>
                </a:ext>
              </a:extLst>
            </p:cNvPr>
            <p:cNvSpPr/>
            <p:nvPr/>
          </p:nvSpPr>
          <p:spPr>
            <a:xfrm>
              <a:off x="9019284" y="4283070"/>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grpSp>
      <p:sp>
        <p:nvSpPr>
          <p:cNvPr id="675" name="Text Box 40">
            <a:extLst>
              <a:ext uri="{FF2B5EF4-FFF2-40B4-BE49-F238E27FC236}">
                <a16:creationId xmlns:a16="http://schemas.microsoft.com/office/drawing/2014/main" id="{5DD0FB6B-024C-41A0-A7D6-AC8FBD339B14}"/>
              </a:ext>
            </a:extLst>
          </p:cNvPr>
          <p:cNvSpPr txBox="1">
            <a:spLocks noChangeArrowheads="1"/>
          </p:cNvSpPr>
          <p:nvPr/>
        </p:nvSpPr>
        <p:spPr bwMode="auto">
          <a:xfrm>
            <a:off x="6740808" y="1938320"/>
            <a:ext cx="3484737" cy="1408047"/>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Number fact knowledge</a:t>
            </a:r>
            <a:endParaRPr lang="en-US" altLang="en-US" sz="1100" dirty="0"/>
          </a:p>
          <a:p>
            <a:pPr defTabSz="685783" eaLnBrk="0" fontAlgn="base" hangingPunct="0">
              <a:spcBef>
                <a:spcPct val="0"/>
              </a:spcBef>
              <a:spcAft>
                <a:spcPct val="0"/>
              </a:spcAft>
            </a:pPr>
            <a:endParaRPr lang="en-US" altLang="en-US" sz="5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Pupils have an increasing range of number facts. Pupils should know all multiplication tables and related division facts.</a:t>
            </a:r>
          </a:p>
          <a:p>
            <a:pPr defTabSz="685783" eaLnBrk="0" fontAlgn="base" hangingPunct="0">
              <a:spcBef>
                <a:spcPct val="0"/>
              </a:spcBef>
              <a:spcAft>
                <a:spcPct val="0"/>
              </a:spcAft>
            </a:pPr>
            <a:endParaRPr lang="en-US" altLang="en-US" sz="5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Pupils make increasing use of number facts when considering larger integers.</a:t>
            </a:r>
          </a:p>
          <a:p>
            <a:pPr defTabSz="685783" eaLnBrk="0" fontAlgn="base" hangingPunct="0">
              <a:spcBef>
                <a:spcPct val="0"/>
              </a:spcBef>
              <a:spcAft>
                <a:spcPct val="0"/>
              </a:spcAft>
            </a:pPr>
            <a:endParaRPr lang="en-US" altLang="en-US" sz="500" dirty="0">
              <a:latin typeface="Arial" panose="020B0604020202020204" pitchFamily="34" charset="0"/>
              <a:cs typeface="Arial" panose="020B0604020202020204" pitchFamily="34" charset="0"/>
            </a:endParaRPr>
          </a:p>
          <a:p>
            <a:pPr algn="ctr" defTabSz="685783" eaLnBrk="0" fontAlgn="base" hangingPunct="0">
              <a:spcBef>
                <a:spcPct val="0"/>
              </a:spcBef>
              <a:spcAft>
                <a:spcPct val="0"/>
              </a:spcAft>
            </a:pPr>
            <a:r>
              <a:rPr lang="en-US" altLang="en-US" sz="900" i="1" dirty="0">
                <a:latin typeface="Arial" panose="020B0604020202020204" pitchFamily="34" charset="0"/>
                <a:cs typeface="Arial" panose="020B0604020202020204" pitchFamily="34" charset="0"/>
              </a:rPr>
              <a:t>I know 132 is a multiple of 4 because I can partition it into 120 and 12. These are both multiples of 4.</a:t>
            </a:r>
          </a:p>
        </p:txBody>
      </p:sp>
      <p:sp>
        <p:nvSpPr>
          <p:cNvPr id="338" name="TextBox 337">
            <a:extLst>
              <a:ext uri="{FF2B5EF4-FFF2-40B4-BE49-F238E27FC236}">
                <a16:creationId xmlns:a16="http://schemas.microsoft.com/office/drawing/2014/main" id="{3D50B95C-9D2B-4C9E-9FC9-2DA7C5159755}"/>
              </a:ext>
            </a:extLst>
          </p:cNvPr>
          <p:cNvSpPr txBox="1"/>
          <p:nvPr/>
        </p:nvSpPr>
        <p:spPr>
          <a:xfrm>
            <a:off x="3893652" y="908822"/>
            <a:ext cx="1838273" cy="536878"/>
          </a:xfrm>
          <a:prstGeom prst="rect">
            <a:avLst/>
          </a:prstGeom>
          <a:noFill/>
        </p:spPr>
        <p:txBody>
          <a:bodyPr wrap="square" rtlCol="0">
            <a:spAutoFit/>
          </a:bodyPr>
          <a:lstStyle/>
          <a:p>
            <a:pPr algn="ctr">
              <a:lnSpc>
                <a:spcPct val="107000"/>
              </a:lnSpc>
            </a:pPr>
            <a:r>
              <a:rPr lang="en-GB" sz="900" i="1" dirty="0">
                <a:latin typeface="Arial" panose="020B0604020202020204" pitchFamily="34" charset="0"/>
                <a:ea typeface="Calibri" panose="020F0502020204030204" pitchFamily="34" charset="0"/>
                <a:cs typeface="Arial" panose="020B0604020202020204" pitchFamily="34" charset="0"/>
              </a:rPr>
              <a:t>This represents 2.34. It is 2 ones, 3 tenths and 4 hundredths.</a:t>
            </a:r>
          </a:p>
        </p:txBody>
      </p:sp>
      <p:graphicFrame>
        <p:nvGraphicFramePr>
          <p:cNvPr id="341" name="Table 340"/>
          <p:cNvGraphicFramePr>
            <a:graphicFrameLocks noGrp="1"/>
          </p:cNvGraphicFramePr>
          <p:nvPr>
            <p:extLst>
              <p:ext uri="{D42A27DB-BD31-4B8C-83A1-F6EECF244321}">
                <p14:modId xmlns:p14="http://schemas.microsoft.com/office/powerpoint/2010/main" val="147953474"/>
              </p:ext>
            </p:extLst>
          </p:nvPr>
        </p:nvGraphicFramePr>
        <p:xfrm>
          <a:off x="5647961" y="8726103"/>
          <a:ext cx="815124" cy="598818"/>
        </p:xfrm>
        <a:graphic>
          <a:graphicData uri="http://schemas.openxmlformats.org/drawingml/2006/table">
            <a:tbl>
              <a:tblPr firstRow="1" bandRow="1">
                <a:tableStyleId>{5940675A-B579-460E-94D1-54222C63F5DA}</a:tableStyleId>
              </a:tblPr>
              <a:tblGrid>
                <a:gridCol w="203781">
                  <a:extLst>
                    <a:ext uri="{9D8B030D-6E8A-4147-A177-3AD203B41FA5}">
                      <a16:colId xmlns:a16="http://schemas.microsoft.com/office/drawing/2014/main" val="20000"/>
                    </a:ext>
                  </a:extLst>
                </a:gridCol>
                <a:gridCol w="203781">
                  <a:extLst>
                    <a:ext uri="{9D8B030D-6E8A-4147-A177-3AD203B41FA5}">
                      <a16:colId xmlns:a16="http://schemas.microsoft.com/office/drawing/2014/main" val="20001"/>
                    </a:ext>
                  </a:extLst>
                </a:gridCol>
                <a:gridCol w="203781">
                  <a:extLst>
                    <a:ext uri="{9D8B030D-6E8A-4147-A177-3AD203B41FA5}">
                      <a16:colId xmlns:a16="http://schemas.microsoft.com/office/drawing/2014/main" val="20002"/>
                    </a:ext>
                  </a:extLst>
                </a:gridCol>
                <a:gridCol w="203781">
                  <a:extLst>
                    <a:ext uri="{9D8B030D-6E8A-4147-A177-3AD203B41FA5}">
                      <a16:colId xmlns:a16="http://schemas.microsoft.com/office/drawing/2014/main" val="20003"/>
                    </a:ext>
                  </a:extLst>
                </a:gridCol>
              </a:tblGrid>
              <a:tr h="199606">
                <a:tc>
                  <a:txBody>
                    <a:bodyPr/>
                    <a:lstStyle/>
                    <a:p>
                      <a:endParaRPr lang="en-GB" sz="400" dirty="0"/>
                    </a:p>
                  </a:txBody>
                  <a:tcPr marL="52619" marR="52619" marT="26309" marB="26309"/>
                </a:tc>
                <a:tc>
                  <a:txBody>
                    <a:bodyPr/>
                    <a:lstStyle/>
                    <a:p>
                      <a:endParaRPr lang="en-GB" sz="400" dirty="0"/>
                    </a:p>
                  </a:txBody>
                  <a:tcPr marL="52619" marR="52619" marT="26309" marB="26309"/>
                </a:tc>
                <a:tc>
                  <a:txBody>
                    <a:bodyPr/>
                    <a:lstStyle/>
                    <a:p>
                      <a:endParaRPr lang="en-GB" sz="400" dirty="0"/>
                    </a:p>
                  </a:txBody>
                  <a:tcPr marL="52619" marR="52619" marT="26309" marB="26309"/>
                </a:tc>
                <a:tc>
                  <a:txBody>
                    <a:bodyPr/>
                    <a:lstStyle/>
                    <a:p>
                      <a:endParaRPr lang="en-GB" sz="400" dirty="0"/>
                    </a:p>
                  </a:txBody>
                  <a:tcPr marL="52619" marR="52619" marT="26309" marB="26309"/>
                </a:tc>
                <a:extLst>
                  <a:ext uri="{0D108BD9-81ED-4DB2-BD59-A6C34878D82A}">
                    <a16:rowId xmlns:a16="http://schemas.microsoft.com/office/drawing/2014/main" val="10000"/>
                  </a:ext>
                </a:extLst>
              </a:tr>
              <a:tr h="199606">
                <a:tc>
                  <a:txBody>
                    <a:bodyPr/>
                    <a:lstStyle/>
                    <a:p>
                      <a:endParaRPr lang="en-GB" sz="400" dirty="0"/>
                    </a:p>
                  </a:txBody>
                  <a:tcPr marL="52619" marR="52619" marT="26309" marB="26309"/>
                </a:tc>
                <a:tc>
                  <a:txBody>
                    <a:bodyPr/>
                    <a:lstStyle/>
                    <a:p>
                      <a:endParaRPr lang="en-GB" sz="400" dirty="0"/>
                    </a:p>
                  </a:txBody>
                  <a:tcPr marL="52619" marR="52619" marT="26309" marB="26309"/>
                </a:tc>
                <a:tc>
                  <a:txBody>
                    <a:bodyPr/>
                    <a:lstStyle/>
                    <a:p>
                      <a:endParaRPr lang="en-GB" sz="400" dirty="0"/>
                    </a:p>
                  </a:txBody>
                  <a:tcPr marL="52619" marR="52619" marT="26309" marB="26309"/>
                </a:tc>
                <a:tc>
                  <a:txBody>
                    <a:bodyPr/>
                    <a:lstStyle/>
                    <a:p>
                      <a:endParaRPr lang="en-GB" sz="400" dirty="0"/>
                    </a:p>
                  </a:txBody>
                  <a:tcPr marL="52619" marR="52619" marT="26309" marB="26309"/>
                </a:tc>
                <a:extLst>
                  <a:ext uri="{0D108BD9-81ED-4DB2-BD59-A6C34878D82A}">
                    <a16:rowId xmlns:a16="http://schemas.microsoft.com/office/drawing/2014/main" val="10001"/>
                  </a:ext>
                </a:extLst>
              </a:tr>
              <a:tr h="199606">
                <a:tc>
                  <a:txBody>
                    <a:bodyPr/>
                    <a:lstStyle/>
                    <a:p>
                      <a:endParaRPr lang="en-GB" sz="400" dirty="0"/>
                    </a:p>
                  </a:txBody>
                  <a:tcPr marL="52619" marR="52619" marT="26309" marB="26309"/>
                </a:tc>
                <a:tc>
                  <a:txBody>
                    <a:bodyPr/>
                    <a:lstStyle/>
                    <a:p>
                      <a:endParaRPr lang="en-GB" sz="400" dirty="0"/>
                    </a:p>
                  </a:txBody>
                  <a:tcPr marL="52619" marR="52619" marT="26309" marB="26309"/>
                </a:tc>
                <a:tc>
                  <a:txBody>
                    <a:bodyPr/>
                    <a:lstStyle/>
                    <a:p>
                      <a:endParaRPr lang="en-GB" sz="400" dirty="0"/>
                    </a:p>
                  </a:txBody>
                  <a:tcPr marL="52619" marR="52619" marT="26309" marB="26309"/>
                </a:tc>
                <a:tc>
                  <a:txBody>
                    <a:bodyPr/>
                    <a:lstStyle/>
                    <a:p>
                      <a:endParaRPr lang="en-GB" sz="400" dirty="0"/>
                    </a:p>
                  </a:txBody>
                  <a:tcPr marL="52619" marR="52619" marT="26309" marB="26309"/>
                </a:tc>
                <a:extLst>
                  <a:ext uri="{0D108BD9-81ED-4DB2-BD59-A6C34878D82A}">
                    <a16:rowId xmlns:a16="http://schemas.microsoft.com/office/drawing/2014/main" val="10002"/>
                  </a:ext>
                </a:extLst>
              </a:tr>
            </a:tbl>
          </a:graphicData>
        </a:graphic>
      </p:graphicFrame>
      <p:grpSp>
        <p:nvGrpSpPr>
          <p:cNvPr id="2" name="Group 1"/>
          <p:cNvGrpSpPr/>
          <p:nvPr/>
        </p:nvGrpSpPr>
        <p:grpSpPr>
          <a:xfrm>
            <a:off x="8430280" y="8049272"/>
            <a:ext cx="1586849" cy="310030"/>
            <a:chOff x="7633877" y="8978297"/>
            <a:chExt cx="1586849" cy="310030"/>
          </a:xfrm>
        </p:grpSpPr>
        <p:pic>
          <p:nvPicPr>
            <p:cNvPr id="3" name="Picture 2">
              <a:extLst>
                <a:ext uri="{FF2B5EF4-FFF2-40B4-BE49-F238E27FC236}">
                  <a16:creationId xmlns:a16="http://schemas.microsoft.com/office/drawing/2014/main" id="{8E43B386-EBAE-48CF-9779-408D6F753026}"/>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rot="5400000" flipH="1">
              <a:off x="7829333" y="8782844"/>
              <a:ext cx="142884" cy="533795"/>
            </a:xfrm>
            <a:prstGeom prst="rect">
              <a:avLst/>
            </a:prstGeom>
          </p:spPr>
        </p:pic>
        <p:pic>
          <p:nvPicPr>
            <p:cNvPr id="10" name="Picture 9">
              <a:extLst>
                <a:ext uri="{FF2B5EF4-FFF2-40B4-BE49-F238E27FC236}">
                  <a16:creationId xmlns:a16="http://schemas.microsoft.com/office/drawing/2014/main" id="{DD7A2DC8-B328-47CC-A3EE-CEC414197FA5}"/>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rot="5400000" flipH="1">
              <a:off x="7765468" y="9014690"/>
              <a:ext cx="145581" cy="401694"/>
            </a:xfrm>
            <a:prstGeom prst="rect">
              <a:avLst/>
            </a:prstGeom>
          </p:spPr>
        </p:pic>
        <p:pic>
          <p:nvPicPr>
            <p:cNvPr id="339" name="Picture 338">
              <a:extLst>
                <a:ext uri="{FF2B5EF4-FFF2-40B4-BE49-F238E27FC236}">
                  <a16:creationId xmlns:a16="http://schemas.microsoft.com/office/drawing/2014/main" id="{9A97B0A4-B83D-4A7A-89BC-9F1BD2BD6CAD}"/>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rot="5400000" flipH="1">
              <a:off x="8156642" y="9014690"/>
              <a:ext cx="145581" cy="401694"/>
            </a:xfrm>
            <a:prstGeom prst="rect">
              <a:avLst/>
            </a:prstGeom>
          </p:spPr>
        </p:pic>
        <p:pic>
          <p:nvPicPr>
            <p:cNvPr id="340" name="Picture 339">
              <a:extLst>
                <a:ext uri="{FF2B5EF4-FFF2-40B4-BE49-F238E27FC236}">
                  <a16:creationId xmlns:a16="http://schemas.microsoft.com/office/drawing/2014/main" id="{E692830E-F22D-4A35-B308-198A3FD8EE11}"/>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rot="5400000" flipH="1">
              <a:off x="8547816" y="9014690"/>
              <a:ext cx="145581" cy="401694"/>
            </a:xfrm>
            <a:prstGeom prst="rect">
              <a:avLst/>
            </a:prstGeom>
          </p:spPr>
        </p:pic>
        <p:pic>
          <p:nvPicPr>
            <p:cNvPr id="342" name="Picture 341">
              <a:extLst>
                <a:ext uri="{FF2B5EF4-FFF2-40B4-BE49-F238E27FC236}">
                  <a16:creationId xmlns:a16="http://schemas.microsoft.com/office/drawing/2014/main" id="{8F24682E-C042-44A0-B2B0-FA935F4D8CD4}"/>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rot="5400000" flipH="1">
              <a:off x="8947088" y="9014690"/>
              <a:ext cx="145581" cy="401694"/>
            </a:xfrm>
            <a:prstGeom prst="rect">
              <a:avLst/>
            </a:prstGeom>
          </p:spPr>
        </p:pic>
        <p:pic>
          <p:nvPicPr>
            <p:cNvPr id="343" name="Picture 342">
              <a:extLst>
                <a:ext uri="{FF2B5EF4-FFF2-40B4-BE49-F238E27FC236}">
                  <a16:creationId xmlns:a16="http://schemas.microsoft.com/office/drawing/2014/main" id="{B3A32399-96DA-407C-BF2E-4B21F60602CA}"/>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rot="5400000" flipH="1">
              <a:off x="8343289" y="8782843"/>
              <a:ext cx="142884" cy="533795"/>
            </a:xfrm>
            <a:prstGeom prst="rect">
              <a:avLst/>
            </a:prstGeom>
          </p:spPr>
        </p:pic>
        <p:pic>
          <p:nvPicPr>
            <p:cNvPr id="344" name="Picture 343">
              <a:extLst>
                <a:ext uri="{FF2B5EF4-FFF2-40B4-BE49-F238E27FC236}">
                  <a16:creationId xmlns:a16="http://schemas.microsoft.com/office/drawing/2014/main" id="{BD0815BE-BAF4-4E21-8962-FF82EDEEE94F}"/>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rot="5400000" flipH="1">
              <a:off x="8877085" y="8782841"/>
              <a:ext cx="142884" cy="533795"/>
            </a:xfrm>
            <a:prstGeom prst="rect">
              <a:avLst/>
            </a:prstGeom>
          </p:spPr>
        </p:pic>
      </p:grpSp>
      <p:sp>
        <p:nvSpPr>
          <p:cNvPr id="345" name="Text Box 2">
            <a:extLst>
              <a:ext uri="{FF2B5EF4-FFF2-40B4-BE49-F238E27FC236}">
                <a16:creationId xmlns:a16="http://schemas.microsoft.com/office/drawing/2014/main" id="{0861A643-B26D-46EB-B91A-CD55F80BCC4C}"/>
              </a:ext>
            </a:extLst>
          </p:cNvPr>
          <p:cNvSpPr txBox="1">
            <a:spLocks noChangeArrowheads="1"/>
          </p:cNvSpPr>
          <p:nvPr/>
        </p:nvSpPr>
        <p:spPr bwMode="auto">
          <a:xfrm>
            <a:off x="204747" y="5029311"/>
            <a:ext cx="10020797" cy="2162064"/>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r>
              <a:rPr lang="en-GB" sz="1100" b="1" dirty="0">
                <a:latin typeface="Arial" panose="020B0604020202020204" pitchFamily="34" charset="0"/>
                <a:ea typeface="Calibri" panose="020F0502020204030204" pitchFamily="34" charset="0"/>
                <a:cs typeface="Times New Roman" panose="02020603050405020304" pitchFamily="18" charset="0"/>
              </a:rPr>
              <a:t>Mental strategies</a:t>
            </a:r>
          </a:p>
          <a:p>
            <a:endParaRPr lang="en-GB" sz="500" dirty="0">
              <a:latin typeface="Calibri" panose="020F0502020204030204" pitchFamily="34" charset="0"/>
              <a:ea typeface="Calibri" panose="020F0502020204030204" pitchFamily="34" charset="0"/>
              <a:cs typeface="Times New Roman" panose="02020603050405020304" pitchFamily="18" charset="0"/>
            </a:endParaRPr>
          </a:p>
          <a:p>
            <a:r>
              <a:rPr lang="en-GB" sz="900" dirty="0">
                <a:latin typeface="Arial" panose="020B0604020202020204" pitchFamily="34" charset="0"/>
                <a:ea typeface="Calibri" panose="020F0502020204030204" pitchFamily="34" charset="0"/>
                <a:cs typeface="Times New Roman" panose="02020603050405020304" pitchFamily="18" charset="0"/>
              </a:rPr>
              <a:t>Pupils have experienced a range of mental strategies for all four operations, including:</a:t>
            </a:r>
          </a:p>
          <a:p>
            <a:endParaRPr lang="en-GB" sz="500" dirty="0">
              <a:latin typeface="Arial" panose="020B0604020202020204" pitchFamily="34" charset="0"/>
              <a:ea typeface="Calibri" panose="020F0502020204030204" pitchFamily="34" charset="0"/>
              <a:cs typeface="Times New Roman" panose="02020603050405020304" pitchFamily="18" charset="0"/>
            </a:endParaRPr>
          </a:p>
          <a:p>
            <a:r>
              <a:rPr lang="en-GB" sz="900" dirty="0">
                <a:latin typeface="Arial" panose="020B0604020202020204" pitchFamily="34" charset="0"/>
                <a:ea typeface="Calibri" panose="020F0502020204030204" pitchFamily="34" charset="0"/>
                <a:cs typeface="Times New Roman" panose="02020603050405020304" pitchFamily="18" charset="0"/>
              </a:rPr>
              <a:t>Applying number bonds to 10 and 100 to calculate how many more/less to the next multiple of ten, extending</a:t>
            </a:r>
          </a:p>
          <a:p>
            <a:r>
              <a:rPr lang="en-GB" sz="900" dirty="0">
                <a:latin typeface="Arial" panose="020B0604020202020204" pitchFamily="34" charset="0"/>
                <a:ea typeface="Calibri" panose="020F0502020204030204" pitchFamily="34" charset="0"/>
                <a:cs typeface="Times New Roman" panose="02020603050405020304" pitchFamily="18" charset="0"/>
              </a:rPr>
              <a:t> to 100 and 1000, using the ‘make 10’ strategy.</a:t>
            </a:r>
          </a:p>
          <a:p>
            <a:endParaRPr lang="en-GB" sz="500" i="1" dirty="0">
              <a:latin typeface="Cambria Math" panose="02040503050406030204" pitchFamily="18" charset="0"/>
              <a:ea typeface="Calibri" panose="020F0502020204030204" pitchFamily="34" charset="0"/>
              <a:cs typeface="Arial" panose="020B0604020202020204" pitchFamily="34" charset="0"/>
            </a:endParaRPr>
          </a:p>
          <a:p>
            <a:r>
              <a:rPr lang="en-GB" sz="900" dirty="0">
                <a:latin typeface="Arial" panose="020B0604020202020204" pitchFamily="34" charset="0"/>
                <a:ea typeface="Calibri" panose="020F0502020204030204" pitchFamily="34" charset="0"/>
                <a:cs typeface="Times New Roman" panose="02020603050405020304" pitchFamily="18" charset="0"/>
              </a:rPr>
              <a:t>Identifying numbers close to a multiple of ten or 100 e.g. 28, 201 and using a round and adjust strategy, including for</a:t>
            </a:r>
          </a:p>
          <a:p>
            <a:r>
              <a:rPr lang="en-GB" altLang="en-US" sz="900" dirty="0">
                <a:latin typeface="Arial" panose="020B0604020202020204" pitchFamily="34" charset="0"/>
                <a:ea typeface="Calibri" panose="020F0502020204030204" pitchFamily="34" charset="0"/>
                <a:cs typeface="Times New Roman" panose="02020603050405020304" pitchFamily="18" charset="0"/>
              </a:rPr>
              <a:t>multiplication. </a:t>
            </a:r>
            <a:r>
              <a:rPr lang="en-GB" altLang="en-US" sz="900" i="1" dirty="0">
                <a:latin typeface="Arial" panose="020B0604020202020204" pitchFamily="34" charset="0"/>
                <a:ea typeface="Calibri" panose="020F0502020204030204" pitchFamily="34" charset="0"/>
                <a:cs typeface="Times New Roman" panose="02020603050405020304" pitchFamily="18" charset="0"/>
              </a:rPr>
              <a:t>“If I know 20 x 4 is 80, then 19 x 4 is 76”.</a:t>
            </a:r>
            <a:endParaRPr lang="en-US" altLang="en-US" sz="900" i="1" dirty="0">
              <a:latin typeface="Arial" panose="020B0604020202020204" pitchFamily="34" charset="0"/>
              <a:ea typeface="Calibri" panose="020F0502020204030204" pitchFamily="34" charset="0"/>
              <a:cs typeface="Arial" panose="020B0604020202020204" pitchFamily="34" charset="0"/>
            </a:endParaRPr>
          </a:p>
          <a:p>
            <a:endParaRPr lang="en-GB" sz="500" dirty="0">
              <a:latin typeface="Arial" panose="020B0604020202020204" pitchFamily="34" charset="0"/>
              <a:ea typeface="Calibri" panose="020F0502020204030204" pitchFamily="34" charset="0"/>
              <a:cs typeface="Times New Roman" panose="02020603050405020304" pitchFamily="18" charset="0"/>
            </a:endParaRPr>
          </a:p>
          <a:p>
            <a:r>
              <a:rPr lang="en-GB" sz="900" dirty="0">
                <a:latin typeface="Arial" panose="020B0604020202020204" pitchFamily="34" charset="0"/>
                <a:ea typeface="Calibri" panose="020F0502020204030204" pitchFamily="34" charset="0"/>
                <a:cs typeface="Times New Roman" panose="02020603050405020304" pitchFamily="18" charset="0"/>
              </a:rPr>
              <a:t>Identifying near doubles for addition. </a:t>
            </a:r>
            <a:r>
              <a:rPr lang="en-GB" sz="900" i="1" dirty="0">
                <a:latin typeface="Arial" panose="020B0604020202020204" pitchFamily="34" charset="0"/>
                <a:ea typeface="Calibri" panose="020F0502020204030204" pitchFamily="34" charset="0"/>
                <a:cs typeface="Times New Roman" panose="02020603050405020304" pitchFamily="18" charset="0"/>
              </a:rPr>
              <a:t>43 and 45 can be seen as ‘double 43 plus two.</a:t>
            </a:r>
          </a:p>
          <a:p>
            <a:endParaRPr lang="en-GB" sz="900" dirty="0">
              <a:latin typeface="Arial" panose="020B0604020202020204" pitchFamily="34" charset="0"/>
              <a:ea typeface="Calibri" panose="020F0502020204030204" pitchFamily="34" charset="0"/>
              <a:cs typeface="Times New Roman" panose="02020603050405020304" pitchFamily="18" charset="0"/>
            </a:endParaRPr>
          </a:p>
          <a:p>
            <a:r>
              <a:rPr lang="en-GB" sz="900" dirty="0">
                <a:latin typeface="Arial" panose="020B0604020202020204" pitchFamily="34" charset="0"/>
                <a:ea typeface="Calibri" panose="020F0502020204030204" pitchFamily="34" charset="0"/>
                <a:cs typeface="Times New Roman" panose="02020603050405020304" pitchFamily="18" charset="0"/>
              </a:rPr>
              <a:t>Subtracting numbers close together in value, through counting on to find the difference.</a:t>
            </a:r>
          </a:p>
          <a:p>
            <a:endParaRPr lang="en-GB" sz="900" dirty="0">
              <a:latin typeface="Arial" panose="020B0604020202020204" pitchFamily="34" charset="0"/>
              <a:ea typeface="Calibri" panose="020F0502020204030204" pitchFamily="34" charset="0"/>
              <a:cs typeface="Times New Roman" panose="02020603050405020304" pitchFamily="18" charset="0"/>
            </a:endParaRPr>
          </a:p>
          <a:p>
            <a:r>
              <a:rPr lang="en-GB" sz="900" dirty="0">
                <a:latin typeface="Arial" panose="020B0604020202020204" pitchFamily="34" charset="0"/>
                <a:ea typeface="Calibri" panose="020F0502020204030204" pitchFamily="34" charset="0"/>
                <a:cs typeface="Times New Roman" panose="02020603050405020304" pitchFamily="18" charset="0"/>
              </a:rPr>
              <a:t>Once secure, these can be applied to larger integers and decimal values.</a:t>
            </a:r>
          </a:p>
          <a:p>
            <a:endParaRPr lang="en-GB" sz="900" dirty="0">
              <a:latin typeface="Arial" panose="020B0604020202020204" pitchFamily="34" charset="0"/>
              <a:ea typeface="Calibri" panose="020F0502020204030204" pitchFamily="34" charset="0"/>
              <a:cs typeface="Times New Roman" panose="02020603050405020304" pitchFamily="18" charset="0"/>
            </a:endParaRPr>
          </a:p>
          <a:p>
            <a:endParaRPr lang="en-GB" sz="9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81" name="TextBox 680"/>
              <p:cNvSpPr txBox="1"/>
              <p:nvPr/>
            </p:nvSpPr>
            <p:spPr>
              <a:xfrm>
                <a:off x="6522150" y="7942665"/>
                <a:ext cx="1716194" cy="784830"/>
              </a:xfrm>
              <a:prstGeom prst="rect">
                <a:avLst/>
              </a:prstGeom>
              <a:noFill/>
            </p:spPr>
            <p:txBody>
              <a:bodyPr wrap="square" rtlCol="0">
                <a:spAutoFit/>
              </a:bodyPr>
              <a:lstStyle/>
              <a:p>
                <a:pPr algn="ctr"/>
                <a:r>
                  <a:rPr lang="en-GB" sz="900" i="1" dirty="0">
                    <a:latin typeface="Arial" panose="020B0604020202020204" pitchFamily="34" charset="0"/>
                    <a:ea typeface="Times New Roman" panose="02020603050405020304" pitchFamily="18" charset="0"/>
                    <a:cs typeface="Times New Roman" panose="02020603050405020304" pitchFamily="18" charset="0"/>
                  </a:rPr>
                  <a:t>There are three rows with a value of four. There are four columns with a value of 3.</a:t>
                </a:r>
              </a:p>
              <a:p>
                <a:pPr/>
                <a14:m>
                  <m:oMathPara xmlns:m="http://schemas.openxmlformats.org/officeDocument/2006/math">
                    <m:oMathParaPr>
                      <m:jc m:val="centerGroup"/>
                    </m:oMathParaPr>
                    <m:oMath xmlns:m="http://schemas.openxmlformats.org/officeDocument/2006/math">
                      <m:r>
                        <a:rPr lang="en-GB" sz="900" b="0" i="1" smtClean="0">
                          <a:latin typeface="Cambria Math"/>
                          <a:ea typeface="Times New Roman" panose="02020603050405020304" pitchFamily="18" charset="0"/>
                          <a:cs typeface="Times New Roman" panose="02020603050405020304" pitchFamily="18" charset="0"/>
                        </a:rPr>
                        <m:t>3</m:t>
                      </m:r>
                      <m:r>
                        <a:rPr lang="en-GB" sz="900" b="0" i="1" smtClean="0">
                          <a:latin typeface="Cambria Math"/>
                          <a:ea typeface="Cambria Math"/>
                          <a:cs typeface="Times New Roman" panose="02020603050405020304" pitchFamily="18" charset="0"/>
                        </a:rPr>
                        <m:t>×4=12</m:t>
                      </m:r>
                      <m:r>
                        <a:rPr lang="en-GB" sz="900" b="0" i="0" smtClean="0">
                          <a:latin typeface="Cambria Math"/>
                          <a:ea typeface="Cambria Math"/>
                          <a:cs typeface="Times New Roman" panose="02020603050405020304" pitchFamily="18" charset="0"/>
                        </a:rPr>
                        <m:t>        </m:t>
                      </m:r>
                      <m:r>
                        <a:rPr lang="en-GB" sz="900" b="0" i="1" smtClean="0">
                          <a:latin typeface="Cambria Math"/>
                          <a:ea typeface="Times New Roman" panose="02020603050405020304" pitchFamily="18" charset="0"/>
                          <a:cs typeface="Times New Roman" panose="02020603050405020304" pitchFamily="18" charset="0"/>
                        </a:rPr>
                        <m:t>4</m:t>
                      </m:r>
                      <m:r>
                        <a:rPr lang="en-GB" sz="900" b="0" i="1" smtClean="0">
                          <a:latin typeface="Cambria Math"/>
                          <a:ea typeface="Cambria Math"/>
                          <a:cs typeface="Times New Roman" panose="02020603050405020304" pitchFamily="18" charset="0"/>
                        </a:rPr>
                        <m:t>×3=12</m:t>
                      </m:r>
                    </m:oMath>
                  </m:oMathPara>
                </a14:m>
                <a:endParaRPr lang="en-GB" sz="900" b="0" dirty="0">
                  <a:latin typeface="Arial" panose="020B0604020202020204" pitchFamily="34" charset="0"/>
                  <a:ea typeface="Cambria Math"/>
                  <a:cs typeface="Times New Roman" panose="02020603050405020304" pitchFamily="18" charset="0"/>
                </a:endParaRPr>
              </a:p>
              <a:p>
                <a:pPr algn="ctr"/>
                <a14:m>
                  <m:oMath xmlns:m="http://schemas.openxmlformats.org/officeDocument/2006/math">
                    <m:r>
                      <a:rPr lang="en-GB" sz="900" b="0" i="1" smtClean="0">
                        <a:latin typeface="Cambria Math"/>
                        <a:ea typeface="Times New Roman" panose="02020603050405020304" pitchFamily="18" charset="0"/>
                        <a:cs typeface="Times New Roman" panose="02020603050405020304" pitchFamily="18" charset="0"/>
                      </a:rPr>
                      <m:t>12</m:t>
                    </m:r>
                    <m:r>
                      <a:rPr lang="en-GB" sz="900" b="0" i="1" smtClean="0">
                        <a:latin typeface="Cambria Math"/>
                        <a:ea typeface="Cambria Math"/>
                        <a:cs typeface="Times New Roman" panose="02020603050405020304" pitchFamily="18" charset="0"/>
                      </a:rPr>
                      <m:t>÷4=3</m:t>
                    </m:r>
                    <m:r>
                      <a:rPr lang="en-GB" sz="900" b="0" i="0" smtClean="0">
                        <a:latin typeface="Cambria Math"/>
                        <a:ea typeface="Cambria Math"/>
                        <a:cs typeface="Times New Roman" panose="02020603050405020304" pitchFamily="18" charset="0"/>
                      </a:rPr>
                      <m:t>      </m:t>
                    </m:r>
                    <m:r>
                      <a:rPr lang="en-GB" sz="900" b="0" i="1" smtClean="0">
                        <a:latin typeface="Cambria Math"/>
                        <a:ea typeface="Times New Roman" panose="02020603050405020304" pitchFamily="18" charset="0"/>
                        <a:cs typeface="Times New Roman" panose="02020603050405020304" pitchFamily="18" charset="0"/>
                      </a:rPr>
                      <m:t>12</m:t>
                    </m:r>
                    <m:r>
                      <a:rPr lang="en-GB" sz="900" b="0" i="1" smtClean="0">
                        <a:latin typeface="Cambria Math"/>
                        <a:ea typeface="Cambria Math"/>
                        <a:cs typeface="Times New Roman" panose="02020603050405020304" pitchFamily="18" charset="0"/>
                      </a:rPr>
                      <m:t>÷3=4 </m:t>
                    </m:r>
                  </m:oMath>
                </a14:m>
                <a:r>
                  <a:rPr lang="en-GB" sz="900" dirty="0">
                    <a:latin typeface="Arial" panose="020B0604020202020204" pitchFamily="34" charset="0"/>
                    <a:ea typeface="Times New Roman" panose="02020603050405020304" pitchFamily="18" charset="0"/>
                    <a:cs typeface="Times New Roman" panose="02020603050405020304" pitchFamily="18" charset="0"/>
                  </a:rPr>
                  <a:t> </a:t>
                </a:r>
              </a:p>
            </p:txBody>
          </p:sp>
        </mc:Choice>
        <mc:Fallback xmlns="">
          <p:sp>
            <p:nvSpPr>
              <p:cNvPr id="681" name="TextBox 680"/>
              <p:cNvSpPr txBox="1">
                <a:spLocks noRot="1" noChangeAspect="1" noMove="1" noResize="1" noEditPoints="1" noAdjustHandles="1" noChangeArrowheads="1" noChangeShapeType="1" noTextEdit="1"/>
              </p:cNvSpPr>
              <p:nvPr/>
            </p:nvSpPr>
            <p:spPr>
              <a:xfrm>
                <a:off x="6522150" y="7942665"/>
                <a:ext cx="1716194" cy="784830"/>
              </a:xfrm>
              <a:prstGeom prst="rect">
                <a:avLst/>
              </a:prstGeom>
              <a:blipFill rotWithShape="1">
                <a:blip r:embed="rId51"/>
                <a:stretch>
                  <a:fillRect/>
                </a:stretch>
              </a:blipFill>
            </p:spPr>
            <p:txBody>
              <a:bodyPr/>
              <a:lstStyle/>
              <a:p>
                <a:r>
                  <a:rPr lang="en-GB">
                    <a:noFill/>
                  </a:rPr>
                  <a:t> </a:t>
                </a:r>
              </a:p>
            </p:txBody>
          </p:sp>
        </mc:Fallback>
      </mc:AlternateContent>
      <p:sp>
        <p:nvSpPr>
          <p:cNvPr id="682" name="TextBox 681"/>
          <p:cNvSpPr txBox="1"/>
          <p:nvPr/>
        </p:nvSpPr>
        <p:spPr>
          <a:xfrm>
            <a:off x="8339806" y="8420882"/>
            <a:ext cx="1812556" cy="646331"/>
          </a:xfrm>
          <a:prstGeom prst="rect">
            <a:avLst/>
          </a:prstGeom>
          <a:noFill/>
        </p:spPr>
        <p:txBody>
          <a:bodyPr wrap="square" rtlCol="0">
            <a:spAutoFit/>
          </a:bodyPr>
          <a:lstStyle/>
          <a:p>
            <a:pPr algn="ctr"/>
            <a:r>
              <a:rPr lang="en-GB" sz="900" i="1" dirty="0">
                <a:latin typeface="Arial" panose="020B0604020202020204" pitchFamily="34" charset="0"/>
                <a:ea typeface="Times New Roman" panose="02020603050405020304" pitchFamily="18" charset="0"/>
                <a:cs typeface="Times New Roman" panose="02020603050405020304" pitchFamily="18" charset="0"/>
              </a:rPr>
              <a:t>Three groups of four are equal to 12.</a:t>
            </a:r>
          </a:p>
          <a:p>
            <a:pPr algn="ctr"/>
            <a:r>
              <a:rPr lang="en-GB" sz="900" i="1" dirty="0">
                <a:latin typeface="Arial" panose="020B0604020202020204" pitchFamily="34" charset="0"/>
                <a:ea typeface="Times New Roman" panose="02020603050405020304" pitchFamily="18" charset="0"/>
                <a:cs typeface="Times New Roman" panose="02020603050405020304" pitchFamily="18" charset="0"/>
              </a:rPr>
              <a:t>Four groups of three are equal to 12.</a:t>
            </a:r>
            <a:endParaRPr lang="en-GB" sz="9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274510" y="8468507"/>
            <a:ext cx="873374" cy="98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187155" y="8291461"/>
            <a:ext cx="1109662" cy="72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02" name="TextBox 701"/>
              <p:cNvSpPr txBox="1"/>
              <p:nvPr/>
            </p:nvSpPr>
            <p:spPr>
              <a:xfrm>
                <a:off x="356996" y="8076094"/>
                <a:ext cx="708402" cy="35163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GB" sz="900" b="0" i="1" smtClean="0">
                              <a:latin typeface="Cambria Math" panose="02040503050406030204" pitchFamily="18" charset="0"/>
                              <a:ea typeface="Times New Roman" panose="02020603050405020304" pitchFamily="18" charset="0"/>
                              <a:cs typeface="Times New Roman" panose="02020603050405020304" pitchFamily="18" charset="0"/>
                            </a:rPr>
                          </m:ctrlPr>
                        </m:fPr>
                        <m:num>
                          <m:r>
                            <a:rPr lang="en-GB" sz="900" b="0" i="1" smtClean="0">
                              <a:latin typeface="Cambria Math"/>
                              <a:ea typeface="Times New Roman" panose="02020603050405020304" pitchFamily="18" charset="0"/>
                              <a:cs typeface="Times New Roman" panose="02020603050405020304" pitchFamily="18" charset="0"/>
                            </a:rPr>
                            <m:t>1</m:t>
                          </m:r>
                        </m:num>
                        <m:den>
                          <m:r>
                            <a:rPr lang="en-GB" sz="900" b="0" i="1" smtClean="0">
                              <a:latin typeface="Cambria Math"/>
                              <a:ea typeface="Times New Roman" panose="02020603050405020304" pitchFamily="18" charset="0"/>
                              <a:cs typeface="Times New Roman" panose="02020603050405020304" pitchFamily="18" charset="0"/>
                            </a:rPr>
                            <m:t>4</m:t>
                          </m:r>
                        </m:den>
                      </m:f>
                      <m:r>
                        <a:rPr lang="en-GB" sz="900" b="0" i="1" smtClean="0">
                          <a:latin typeface="Cambria Math"/>
                          <a:ea typeface="Times New Roman" panose="02020603050405020304" pitchFamily="18" charset="0"/>
                          <a:cs typeface="Times New Roman" panose="02020603050405020304" pitchFamily="18" charset="0"/>
                        </a:rPr>
                        <m:t>=</m:t>
                      </m:r>
                      <m:f>
                        <m:fPr>
                          <m:ctrlPr>
                            <a:rPr lang="en-GB" sz="900" b="0" i="1" smtClean="0">
                              <a:latin typeface="Cambria Math" panose="02040503050406030204" pitchFamily="18" charset="0"/>
                              <a:ea typeface="Times New Roman" panose="02020603050405020304" pitchFamily="18" charset="0"/>
                              <a:cs typeface="Times New Roman" panose="02020603050405020304" pitchFamily="18" charset="0"/>
                            </a:rPr>
                          </m:ctrlPr>
                        </m:fPr>
                        <m:num>
                          <m:r>
                            <a:rPr lang="en-GB" sz="900" b="0" i="1" smtClean="0">
                              <a:latin typeface="Cambria Math"/>
                              <a:ea typeface="Times New Roman" panose="02020603050405020304" pitchFamily="18" charset="0"/>
                              <a:cs typeface="Times New Roman" panose="02020603050405020304" pitchFamily="18" charset="0"/>
                            </a:rPr>
                            <m:t>3</m:t>
                          </m:r>
                        </m:num>
                        <m:den>
                          <m:r>
                            <a:rPr lang="en-GB" sz="900" b="0" i="1" smtClean="0">
                              <a:latin typeface="Cambria Math"/>
                              <a:ea typeface="Times New Roman" panose="02020603050405020304" pitchFamily="18" charset="0"/>
                              <a:cs typeface="Times New Roman" panose="02020603050405020304" pitchFamily="18" charset="0"/>
                            </a:rPr>
                            <m:t>12</m:t>
                          </m:r>
                        </m:den>
                      </m:f>
                    </m:oMath>
                  </m:oMathPara>
                </a14:m>
                <a:endParaRPr lang="en-GB" sz="900"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702" name="TextBox 701"/>
              <p:cNvSpPr txBox="1">
                <a:spLocks noRot="1" noChangeAspect="1" noMove="1" noResize="1" noEditPoints="1" noAdjustHandles="1" noChangeArrowheads="1" noChangeShapeType="1" noTextEdit="1"/>
              </p:cNvSpPr>
              <p:nvPr/>
            </p:nvSpPr>
            <p:spPr>
              <a:xfrm>
                <a:off x="356996" y="8076094"/>
                <a:ext cx="708402" cy="351635"/>
              </a:xfrm>
              <a:prstGeom prst="rect">
                <a:avLst/>
              </a:prstGeom>
              <a:blipFill rotWithShape="1">
                <a:blip r:embed="rId5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3" name="TextBox 702"/>
              <p:cNvSpPr txBox="1"/>
              <p:nvPr/>
            </p:nvSpPr>
            <p:spPr>
              <a:xfrm>
                <a:off x="1387785" y="8038359"/>
                <a:ext cx="708402" cy="3525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GB" sz="900" b="0" i="1" smtClean="0">
                              <a:latin typeface="Cambria Math" panose="02040503050406030204" pitchFamily="18" charset="0"/>
                              <a:ea typeface="Times New Roman" panose="02020603050405020304" pitchFamily="18" charset="0"/>
                              <a:cs typeface="Times New Roman" panose="02020603050405020304" pitchFamily="18" charset="0"/>
                            </a:rPr>
                          </m:ctrlPr>
                        </m:fPr>
                        <m:num>
                          <m:r>
                            <a:rPr lang="en-GB" sz="900" b="0" i="1" smtClean="0">
                              <a:latin typeface="Cambria Math"/>
                              <a:ea typeface="Times New Roman" panose="02020603050405020304" pitchFamily="18" charset="0"/>
                              <a:cs typeface="Times New Roman" panose="02020603050405020304" pitchFamily="18" charset="0"/>
                            </a:rPr>
                            <m:t>8</m:t>
                          </m:r>
                        </m:num>
                        <m:den>
                          <m:r>
                            <a:rPr lang="en-GB" sz="900" b="0" i="1" smtClean="0">
                              <a:latin typeface="Cambria Math"/>
                              <a:ea typeface="Times New Roman" panose="02020603050405020304" pitchFamily="18" charset="0"/>
                              <a:cs typeface="Times New Roman" panose="02020603050405020304" pitchFamily="18" charset="0"/>
                            </a:rPr>
                            <m:t>5</m:t>
                          </m:r>
                        </m:den>
                      </m:f>
                      <m:r>
                        <a:rPr lang="en-GB" sz="900" b="0" i="1" smtClean="0">
                          <a:latin typeface="Cambria Math"/>
                          <a:ea typeface="Times New Roman" panose="02020603050405020304" pitchFamily="18" charset="0"/>
                          <a:cs typeface="Times New Roman" panose="02020603050405020304" pitchFamily="18" charset="0"/>
                        </a:rPr>
                        <m:t>=1</m:t>
                      </m:r>
                      <m:f>
                        <m:fPr>
                          <m:ctrlPr>
                            <a:rPr lang="en-GB" sz="900" b="0" i="1" smtClean="0">
                              <a:latin typeface="Cambria Math" panose="02040503050406030204" pitchFamily="18" charset="0"/>
                              <a:ea typeface="Times New Roman" panose="02020603050405020304" pitchFamily="18" charset="0"/>
                              <a:cs typeface="Times New Roman" panose="02020603050405020304" pitchFamily="18" charset="0"/>
                            </a:rPr>
                          </m:ctrlPr>
                        </m:fPr>
                        <m:num>
                          <m:r>
                            <a:rPr lang="en-GB" sz="900" b="0" i="1" smtClean="0">
                              <a:latin typeface="Cambria Math"/>
                              <a:ea typeface="Times New Roman" panose="02020603050405020304" pitchFamily="18" charset="0"/>
                              <a:cs typeface="Times New Roman" panose="02020603050405020304" pitchFamily="18" charset="0"/>
                            </a:rPr>
                            <m:t>3</m:t>
                          </m:r>
                        </m:num>
                        <m:den>
                          <m:r>
                            <a:rPr lang="en-GB" sz="900" b="0" i="1" smtClean="0">
                              <a:latin typeface="Cambria Math"/>
                              <a:ea typeface="Times New Roman" panose="02020603050405020304" pitchFamily="18" charset="0"/>
                              <a:cs typeface="Times New Roman" panose="02020603050405020304" pitchFamily="18" charset="0"/>
                            </a:rPr>
                            <m:t>5</m:t>
                          </m:r>
                        </m:den>
                      </m:f>
                    </m:oMath>
                  </m:oMathPara>
                </a14:m>
                <a:endParaRPr lang="en-GB" sz="900"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703" name="TextBox 702"/>
              <p:cNvSpPr txBox="1">
                <a:spLocks noRot="1" noChangeAspect="1" noMove="1" noResize="1" noEditPoints="1" noAdjustHandles="1" noChangeArrowheads="1" noChangeShapeType="1" noTextEdit="1"/>
              </p:cNvSpPr>
              <p:nvPr/>
            </p:nvSpPr>
            <p:spPr>
              <a:xfrm>
                <a:off x="1387785" y="8038359"/>
                <a:ext cx="708402" cy="352532"/>
              </a:xfrm>
              <a:prstGeom prst="rect">
                <a:avLst/>
              </a:prstGeom>
              <a:blipFill rotWithShape="1">
                <a:blip r:embed="rId55"/>
                <a:stretch>
                  <a:fillRect b="-1754"/>
                </a:stretch>
              </a:blipFill>
            </p:spPr>
            <p:txBody>
              <a:bodyPr/>
              <a:lstStyle/>
              <a:p>
                <a:r>
                  <a:rPr lang="en-GB">
                    <a:noFill/>
                  </a:rPr>
                  <a:t> </a:t>
                </a:r>
              </a:p>
            </p:txBody>
          </p:sp>
        </mc:Fallback>
      </mc:AlternateContent>
      <p:sp>
        <p:nvSpPr>
          <p:cNvPr id="8" name="Cloud Callout 7"/>
          <p:cNvSpPr/>
          <p:nvPr/>
        </p:nvSpPr>
        <p:spPr>
          <a:xfrm>
            <a:off x="8568394" y="4238625"/>
            <a:ext cx="1583968" cy="606401"/>
          </a:xfrm>
          <a:prstGeom prst="cloudCallout">
            <a:avLst>
              <a:gd name="adj1" fmla="val -61123"/>
              <a:gd name="adj2" fmla="val -4431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Helvetica" panose="020B0604020202020204" pitchFamily="34" charset="0"/>
                <a:cs typeface="Helvetica" panose="020B0604020202020204" pitchFamily="34" charset="0"/>
              </a:rPr>
              <a:t>Which strategy is most efficient here?</a:t>
            </a:r>
          </a:p>
        </p:txBody>
      </p:sp>
      <p:pic>
        <p:nvPicPr>
          <p:cNvPr id="1026" name="Picture 2" descr="https://ukwest1-mediap.svc.ms/transform/thumbnail?provider=spo&amp;inputFormat=jpg&amp;cs=fFNQTw&amp;docid=https%3A%2F%2Farkschools.sharepoint.com%3A443%2F_api%2Fv2.0%2Fdrives%2Fb!XvHXqYz6DkKrID3wDh2quz9yAuEEYSVNurP23YaDcE-LHmcMbcmBSY6WA2df2kmy%2Fitems%2F01ET7U5CR6SZZZXBQFNVA2CZ6FL5OZOLGC%3Fversion%3DPublished&amp;access_token=eyJ0eXAiOiJKV1QiLCJhbGciOiJub25lIn0.eyJhdWQiOiIwMDAwMDAwMy0wMDAwLTBmZjEtY2UwMC0wMDAwMDAwMDAwMDAvYXJrc2Nob29scy5zaGFyZXBvaW50LmNvbUAwMGNiMTQ3NC1hNTM0LTQ2OGQtODI5Zi02MzZlY2UzMmMyNGMiLCJpc3MiOiIwMDAwMDAwMy0wMDAwLTBmZjEtY2UwMC0wMDAwMDAwMDAwMDAiLCJuYmYiOiIxNTg1ODE1OTY3IiwiZXhwIjoiMTU4NTgzNzU2NyIsImVuZHBvaW50dXJsIjoiQmsxd1JUbWs5dmx3elM5b08rZHhqL3ZFbWQxM3FVY01zaWdGWVZXazdrdz0iLCJlbmRwb2ludHVybExlbmd0aCI6IjExNyIsImlzbG9vcGJhY2siOiJUcnVlIiwiY2lkIjoiWXpKak1qUTBPV1l0WXpCbU5pMWlNREF3TFRjeU1EVXRNVFEwTWpabVkyRmlZV1ZtIiwidmVyIjoiaGFzaGVkcHJvb2Z0b2tlbiIsInNpdGVpZCI6IllUbGtOMll4TldVdFptRTRZeTAwTWpCbExXRmlNakF0TTJSbU1EQmxNV1JoWVdKaSIsIm5hbWVpZCI6IjAjLmZ8bWVtYmVyc2hpcHxsaXNhLmNvZUBtYXRoZW1hdGljc21hc3Rlcnkub3JnIiwibmlpIjoibWljcm9zb2Z0LnNoYXJlcG9pbnQiLCJpc3VzZXIiOiJ0cnVlIiwiY2FjaGVrZXkiOiIwaC5mfG1lbWJlcnNoaXB8MTAwMzdmZmU5YTQ1ZTViOEBsaXZlLmNvbSIsInR0IjoiMCIsInVzZVBlcnNpc3RlbnRDb29raWUiOiIyIn0.b21KZjBDVFJLYjhKUjR4WFhJZ0R4TGxhN0ZxTWswN2oxK29lck9aeUZBMD0&amp;encodeFailures=1&amp;srcWidth=&amp;srcHeight=&amp;width=1366&amp;height=581&amp;action=Access"/>
          <p:cNvPicPr>
            <a:picLocks noChangeAspect="1" noChangeArrowheads="1"/>
          </p:cNvPicPr>
          <p:nvPr/>
        </p:nvPicPr>
        <p:blipFill>
          <a:blip r:embed="rId5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3011" y="931644"/>
            <a:ext cx="2367721" cy="73560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447585" y="1183041"/>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2</a:t>
            </a:r>
          </a:p>
        </p:txBody>
      </p:sp>
      <p:sp>
        <p:nvSpPr>
          <p:cNvPr id="362" name="TextBox 361"/>
          <p:cNvSpPr txBox="1"/>
          <p:nvPr/>
        </p:nvSpPr>
        <p:spPr>
          <a:xfrm>
            <a:off x="8898228" y="1183041"/>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3</a:t>
            </a:r>
          </a:p>
        </p:txBody>
      </p:sp>
      <p:sp>
        <p:nvSpPr>
          <p:cNvPr id="363" name="TextBox 362"/>
          <p:cNvSpPr txBox="1"/>
          <p:nvPr/>
        </p:nvSpPr>
        <p:spPr>
          <a:xfrm>
            <a:off x="9321579" y="1183041"/>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4</a:t>
            </a:r>
          </a:p>
        </p:txBody>
      </p:sp>
      <p:pic>
        <p:nvPicPr>
          <p:cNvPr id="1027" name="Picture 3"/>
          <p:cNvPicPr>
            <a:picLocks noChangeAspect="1" noChangeArrowheads="1"/>
          </p:cNvPicPr>
          <p:nvPr/>
        </p:nvPicPr>
        <p:blipFill>
          <a:blip r:embed="rId5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8417" y="2785228"/>
            <a:ext cx="1500187" cy="561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2917" y="2766215"/>
            <a:ext cx="1685882" cy="599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231923" y="8866495"/>
            <a:ext cx="611088" cy="4420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364" name="TextBox 363"/>
              <p:cNvSpPr txBox="1"/>
              <p:nvPr/>
            </p:nvSpPr>
            <p:spPr>
              <a:xfrm>
                <a:off x="6979305" y="8998777"/>
                <a:ext cx="267330" cy="2308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900" b="0" i="1" smtClean="0">
                          <a:latin typeface="Cambria Math"/>
                          <a:ea typeface="Times New Roman" panose="02020603050405020304" pitchFamily="18" charset="0"/>
                          <a:cs typeface="Times New Roman" panose="02020603050405020304" pitchFamily="18" charset="0"/>
                        </a:rPr>
                        <m:t>3</m:t>
                      </m:r>
                    </m:oMath>
                  </m:oMathPara>
                </a14:m>
                <a:endParaRPr lang="en-GB" sz="900"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364" name="TextBox 363"/>
              <p:cNvSpPr txBox="1">
                <a:spLocks noRot="1" noChangeAspect="1" noMove="1" noResize="1" noEditPoints="1" noAdjustHandles="1" noChangeArrowheads="1" noChangeShapeType="1" noTextEdit="1"/>
              </p:cNvSpPr>
              <p:nvPr/>
            </p:nvSpPr>
            <p:spPr>
              <a:xfrm>
                <a:off x="6979305" y="8998777"/>
                <a:ext cx="267330" cy="230832"/>
              </a:xfrm>
              <a:prstGeom prst="rect">
                <a:avLst/>
              </a:prstGeom>
              <a:blipFill rotWithShape="1">
                <a:blip r:embed="rId5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5" name="TextBox 364"/>
              <p:cNvSpPr txBox="1"/>
              <p:nvPr/>
            </p:nvSpPr>
            <p:spPr>
              <a:xfrm>
                <a:off x="7388773" y="9250691"/>
                <a:ext cx="267330" cy="2308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900" b="0" i="1" smtClean="0">
                          <a:latin typeface="Cambria Math"/>
                          <a:ea typeface="Times New Roman" panose="02020603050405020304" pitchFamily="18" charset="0"/>
                          <a:cs typeface="Times New Roman" panose="02020603050405020304" pitchFamily="18" charset="0"/>
                        </a:rPr>
                        <m:t>4</m:t>
                      </m:r>
                    </m:oMath>
                  </m:oMathPara>
                </a14:m>
                <a:endParaRPr lang="en-GB" sz="900"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365" name="TextBox 364"/>
              <p:cNvSpPr txBox="1">
                <a:spLocks noRot="1" noChangeAspect="1" noMove="1" noResize="1" noEditPoints="1" noAdjustHandles="1" noChangeArrowheads="1" noChangeShapeType="1" noTextEdit="1"/>
              </p:cNvSpPr>
              <p:nvPr/>
            </p:nvSpPr>
            <p:spPr>
              <a:xfrm>
                <a:off x="7388773" y="9250691"/>
                <a:ext cx="267330" cy="230832"/>
              </a:xfrm>
              <a:prstGeom prst="rect">
                <a:avLst/>
              </a:prstGeom>
              <a:blipFill rotWithShape="1">
                <a:blip r:embed="rId60"/>
                <a:stretch>
                  <a:fillRect/>
                </a:stretch>
              </a:blipFill>
            </p:spPr>
            <p:txBody>
              <a:bodyPr/>
              <a:lstStyle/>
              <a:p>
                <a:r>
                  <a:rPr lang="en-GB">
                    <a:noFill/>
                  </a:rPr>
                  <a:t> </a:t>
                </a:r>
              </a:p>
            </p:txBody>
          </p:sp>
        </mc:Fallback>
      </mc:AlternateContent>
      <p:pic>
        <p:nvPicPr>
          <p:cNvPr id="1029" name="Picture 5"/>
          <p:cNvPicPr>
            <a:picLocks noChangeAspect="1" noChangeArrowheads="1"/>
          </p:cNvPicPr>
          <p:nvPr/>
        </p:nvPicPr>
        <p:blipFill>
          <a:blip r:embed="rId6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0116" y="8856839"/>
            <a:ext cx="1704281" cy="67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592383" y="8023164"/>
            <a:ext cx="691750" cy="84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66" name="TextBox 365"/>
              <p:cNvSpPr txBox="1"/>
              <p:nvPr/>
            </p:nvSpPr>
            <p:spPr>
              <a:xfrm>
                <a:off x="3221106" y="8230839"/>
                <a:ext cx="791348" cy="369332"/>
              </a:xfrm>
              <a:prstGeom prst="rect">
                <a:avLst/>
              </a:prstGeom>
              <a:noFill/>
            </p:spPr>
            <p:txBody>
              <a:bodyPr wrap="square" rtlCol="0">
                <a:spAutoFit/>
              </a:bodyPr>
              <a:lstStyle/>
              <a:p>
                <a:pPr algn="ctr"/>
                <a:r>
                  <a:rPr lang="en-GB" sz="900" i="1" dirty="0">
                    <a:latin typeface="Arial" panose="020B0604020202020204" pitchFamily="34" charset="0"/>
                    <a:ea typeface="Times New Roman" panose="02020603050405020304" pitchFamily="18" charset="0"/>
                    <a:cs typeface="Times New Roman" panose="02020603050405020304" pitchFamily="18" charset="0"/>
                  </a:rPr>
                  <a:t>Two thirds of </a:t>
                </a:r>
                <a14:m>
                  <m:oMath xmlns:m="http://schemas.openxmlformats.org/officeDocument/2006/math">
                    <m:r>
                      <a:rPr lang="en-GB" sz="900" b="0" i="1" smtClean="0">
                        <a:latin typeface="Cambria Math"/>
                        <a:ea typeface="Times New Roman" panose="02020603050405020304" pitchFamily="18" charset="0"/>
                        <a:cs typeface="Times New Roman" panose="02020603050405020304" pitchFamily="18" charset="0"/>
                      </a:rPr>
                      <m:t>120</m:t>
                    </m:r>
                  </m:oMath>
                </a14:m>
                <a:r>
                  <a:rPr lang="en-GB" sz="900" i="1" dirty="0">
                    <a:latin typeface="Arial" panose="020B0604020202020204" pitchFamily="34" charset="0"/>
                    <a:ea typeface="Times New Roman" panose="02020603050405020304" pitchFamily="18" charset="0"/>
                    <a:cs typeface="Times New Roman" panose="02020603050405020304" pitchFamily="18" charset="0"/>
                  </a:rPr>
                  <a:t> is </a:t>
                </a:r>
                <a14:m>
                  <m:oMath xmlns:m="http://schemas.openxmlformats.org/officeDocument/2006/math">
                    <m:r>
                      <a:rPr lang="en-GB" sz="900" b="0" i="1" smtClean="0">
                        <a:latin typeface="Cambria Math"/>
                        <a:ea typeface="Times New Roman" panose="02020603050405020304" pitchFamily="18" charset="0"/>
                        <a:cs typeface="Times New Roman" panose="02020603050405020304" pitchFamily="18" charset="0"/>
                      </a:rPr>
                      <m:t>40</m:t>
                    </m:r>
                  </m:oMath>
                </a14:m>
                <a:endParaRPr lang="en-GB" sz="900" i="1"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366" name="TextBox 365"/>
              <p:cNvSpPr txBox="1">
                <a:spLocks noRot="1" noChangeAspect="1" noMove="1" noResize="1" noEditPoints="1" noAdjustHandles="1" noChangeArrowheads="1" noChangeShapeType="1" noTextEdit="1"/>
              </p:cNvSpPr>
              <p:nvPr/>
            </p:nvSpPr>
            <p:spPr>
              <a:xfrm>
                <a:off x="3221106" y="8230839"/>
                <a:ext cx="791348" cy="369332"/>
              </a:xfrm>
              <a:prstGeom prst="rect">
                <a:avLst/>
              </a:prstGeom>
              <a:blipFill rotWithShape="1">
                <a:blip r:embed="rId63"/>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7" name="TextBox 366">
                <a:extLst>
                  <a:ext uri="{FF2B5EF4-FFF2-40B4-BE49-F238E27FC236}">
                    <a16:creationId xmlns:a16="http://schemas.microsoft.com/office/drawing/2014/main" id="{DA4AAD52-17CE-49BD-BD40-B03F0A4BFF32}"/>
                  </a:ext>
                </a:extLst>
              </p:cNvPr>
              <p:cNvSpPr txBox="1"/>
              <p:nvPr/>
            </p:nvSpPr>
            <p:spPr>
              <a:xfrm>
                <a:off x="6745087" y="5970157"/>
                <a:ext cx="1082348" cy="230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900" b="0" i="1" smtClean="0">
                          <a:latin typeface="Cambria Math"/>
                          <a:cs typeface="Arial" panose="020B0604020202020204" pitchFamily="34" charset="0"/>
                        </a:rPr>
                        <m:t>476</m:t>
                      </m:r>
                      <m:r>
                        <a:rPr lang="en-GB" sz="900" b="0" i="1" smtClean="0">
                          <a:latin typeface="Cambria Math" panose="02040503050406030204" pitchFamily="18" charset="0"/>
                          <a:cs typeface="Arial" panose="020B0604020202020204" pitchFamily="34" charset="0"/>
                        </a:rPr>
                        <m:t>−1</m:t>
                      </m:r>
                      <m:r>
                        <a:rPr lang="en-GB" sz="900" b="0" i="1" smtClean="0">
                          <a:latin typeface="Cambria Math"/>
                          <a:cs typeface="Arial" panose="020B0604020202020204" pitchFamily="34" charset="0"/>
                        </a:rPr>
                        <m:t>18</m:t>
                      </m:r>
                      <m:r>
                        <a:rPr lang="en-GB" sz="900" b="0" i="1" smtClean="0">
                          <a:latin typeface="Cambria Math" panose="02040503050406030204" pitchFamily="18" charset="0"/>
                          <a:cs typeface="Arial" panose="020B0604020202020204" pitchFamily="34" charset="0"/>
                        </a:rPr>
                        <m:t>=</m:t>
                      </m:r>
                      <m:r>
                        <a:rPr lang="en-GB" sz="900" b="0" i="1" smtClean="0">
                          <a:latin typeface="Cambria Math"/>
                          <a:cs typeface="Arial" panose="020B0604020202020204" pitchFamily="34" charset="0"/>
                        </a:rPr>
                        <m:t>358</m:t>
                      </m:r>
                    </m:oMath>
                  </m:oMathPara>
                </a14:m>
                <a:endParaRPr lang="en-GB" sz="900" dirty="0">
                  <a:latin typeface="Arial" panose="020B0604020202020204" pitchFamily="34" charset="0"/>
                  <a:cs typeface="Arial" panose="020B0604020202020204" pitchFamily="34" charset="0"/>
                </a:endParaRPr>
              </a:p>
            </p:txBody>
          </p:sp>
        </mc:Choice>
        <mc:Fallback xmlns="">
          <p:sp>
            <p:nvSpPr>
              <p:cNvPr id="367" name="TextBox 366">
                <a:extLst>
                  <a:ext uri="{FF2B5EF4-FFF2-40B4-BE49-F238E27FC236}">
                    <a16:creationId xmlns:a16="http://schemas.microsoft.com/office/drawing/2014/main" xmlns="" xmlns:a14="http://schemas.microsoft.com/office/drawing/2010/main" id="{DA4AAD52-17CE-49BD-BD40-B03F0A4BFF32}"/>
                  </a:ext>
                </a:extLst>
              </p:cNvPr>
              <p:cNvSpPr txBox="1">
                <a:spLocks noRot="1" noChangeAspect="1" noMove="1" noResize="1" noEditPoints="1" noAdjustHandles="1" noChangeArrowheads="1" noChangeShapeType="1" noTextEdit="1"/>
              </p:cNvSpPr>
              <p:nvPr/>
            </p:nvSpPr>
            <p:spPr>
              <a:xfrm>
                <a:off x="6745087" y="5970157"/>
                <a:ext cx="1082348" cy="230832"/>
              </a:xfrm>
              <a:prstGeom prst="rect">
                <a:avLst/>
              </a:prstGeom>
              <a:blipFill rotWithShape="1">
                <a:blip r:embed="rId6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8" name="TextBox 367"/>
              <p:cNvSpPr txBox="1"/>
              <p:nvPr/>
            </p:nvSpPr>
            <p:spPr>
              <a:xfrm>
                <a:off x="6086999" y="5214303"/>
                <a:ext cx="3070071" cy="369332"/>
              </a:xfrm>
              <a:prstGeom prst="rect">
                <a:avLst/>
              </a:prstGeom>
              <a:noFill/>
            </p:spPr>
            <p:txBody>
              <a:bodyPr wrap="none" rtlCol="0">
                <a:spAutoFit/>
              </a:bodyPr>
              <a:lstStyle/>
              <a:p>
                <a14:m>
                  <m:oMath xmlns:m="http://schemas.openxmlformats.org/officeDocument/2006/math">
                    <m:r>
                      <a:rPr lang="en-GB" sz="900" i="1" smtClean="0">
                        <a:latin typeface="Cambria Math" panose="02040503050406030204" pitchFamily="18" charset="0"/>
                        <a:ea typeface="Calibri" panose="020F0502020204030204" pitchFamily="34" charset="0"/>
                        <a:cs typeface="Arial" panose="020B0604020202020204" pitchFamily="34" charset="0"/>
                      </a:rPr>
                      <m:t>3</m:t>
                    </m:r>
                    <m:r>
                      <a:rPr lang="en-GB" sz="900" b="0" i="1" smtClean="0">
                        <a:latin typeface="Cambria Math"/>
                        <a:ea typeface="Calibri" panose="020F0502020204030204" pitchFamily="34" charset="0"/>
                        <a:cs typeface="Arial" panose="020B0604020202020204" pitchFamily="34" charset="0"/>
                      </a:rPr>
                      <m:t>3</m:t>
                    </m:r>
                    <m:r>
                      <a:rPr lang="en-GB" sz="900" i="1">
                        <a:latin typeface="Cambria Math" panose="02040503050406030204" pitchFamily="18" charset="0"/>
                        <a:ea typeface="Calibri" panose="020F0502020204030204" pitchFamily="34" charset="0"/>
                        <a:cs typeface="Arial" panose="020B0604020202020204" pitchFamily="34" charset="0"/>
                      </a:rPr>
                      <m:t>6+</m:t>
                    </m:r>
                    <m:r>
                      <a:rPr lang="en-GB" sz="900" b="0" i="1" smtClean="0">
                        <a:latin typeface="Cambria Math"/>
                        <a:ea typeface="Calibri" panose="020F0502020204030204" pitchFamily="34" charset="0"/>
                        <a:cs typeface="Arial" panose="020B0604020202020204" pitchFamily="34" charset="0"/>
                      </a:rPr>
                      <m:t>1</m:t>
                    </m:r>
                    <m:r>
                      <a:rPr lang="en-GB" sz="900" i="1">
                        <a:latin typeface="Cambria Math" panose="02040503050406030204" pitchFamily="18" charset="0"/>
                        <a:ea typeface="Calibri" panose="020F0502020204030204" pitchFamily="34" charset="0"/>
                        <a:cs typeface="Arial" panose="020B0604020202020204" pitchFamily="34" charset="0"/>
                      </a:rPr>
                      <m:t>27= ?</m:t>
                    </m:r>
                  </m:oMath>
                </a14:m>
                <a:r>
                  <a:rPr lang="en-GB" sz="900" i="1" dirty="0">
                    <a:latin typeface="Arial" panose="020B0604020202020204" pitchFamily="34" charset="0"/>
                    <a:ea typeface="Times New Roman" panose="02020603050405020304" pitchFamily="18" charset="0"/>
                    <a:cs typeface="Times New Roman" panose="02020603050405020304" pitchFamily="18" charset="0"/>
                  </a:rPr>
                  <a:t> I can partition 27 into 123 and 4. </a:t>
                </a:r>
              </a:p>
              <a:p>
                <a:r>
                  <a:rPr lang="en-GB" sz="900" i="1" dirty="0">
                    <a:latin typeface="Arial" panose="020B0604020202020204" pitchFamily="34" charset="0"/>
                    <a:ea typeface="Times New Roman" panose="02020603050405020304" pitchFamily="18" charset="0"/>
                    <a:cs typeface="Times New Roman" panose="02020603050405020304" pitchFamily="18" charset="0"/>
                  </a:rPr>
                  <a:t>336 plus 4 is equal to 340. 340 plus 123 is equal to 463.</a:t>
                </a:r>
                <a:r>
                  <a:rPr lang="en-GB" sz="900" dirty="0">
                    <a:latin typeface="Arial" panose="020B0604020202020204" pitchFamily="34" charset="0"/>
                    <a:ea typeface="Times New Roman" panose="02020603050405020304" pitchFamily="18" charset="0"/>
                    <a:cs typeface="Times New Roman" panose="02020603050405020304" pitchFamily="18" charset="0"/>
                  </a:rPr>
                  <a:t> </a:t>
                </a:r>
              </a:p>
            </p:txBody>
          </p:sp>
        </mc:Choice>
        <mc:Fallback xmlns="">
          <p:sp>
            <p:nvSpPr>
              <p:cNvPr id="368" name="TextBox 367"/>
              <p:cNvSpPr txBox="1">
                <a:spLocks noRot="1" noChangeAspect="1" noMove="1" noResize="1" noEditPoints="1" noAdjustHandles="1" noChangeArrowheads="1" noChangeShapeType="1" noTextEdit="1"/>
              </p:cNvSpPr>
              <p:nvPr/>
            </p:nvSpPr>
            <p:spPr>
              <a:xfrm>
                <a:off x="6086999" y="5214303"/>
                <a:ext cx="3070071" cy="369332"/>
              </a:xfrm>
              <a:prstGeom prst="rect">
                <a:avLst/>
              </a:prstGeom>
              <a:blipFill rotWithShape="1">
                <a:blip r:embed="rId65"/>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9" name="TextBox 368">
                <a:extLst>
                  <a:ext uri="{FF2B5EF4-FFF2-40B4-BE49-F238E27FC236}">
                    <a16:creationId xmlns:a16="http://schemas.microsoft.com/office/drawing/2014/main" id="{0E8B9130-EA47-4094-A9E0-88CAEEE470A4}"/>
                  </a:ext>
                </a:extLst>
              </p:cNvPr>
              <p:cNvSpPr txBox="1"/>
              <p:nvPr/>
            </p:nvSpPr>
            <p:spPr>
              <a:xfrm>
                <a:off x="7502037" y="6750358"/>
                <a:ext cx="2495151" cy="369332"/>
              </a:xfrm>
              <a:prstGeom prst="rect">
                <a:avLst/>
              </a:prstGeom>
              <a:noFill/>
            </p:spPr>
            <p:txBody>
              <a:bodyPr wrap="square" rtlCol="0">
                <a:spAutoFit/>
              </a:bodyPr>
              <a:lstStyle/>
              <a:p>
                <a14:m>
                  <m:oMath xmlns:m="http://schemas.openxmlformats.org/officeDocument/2006/math">
                    <m:r>
                      <a:rPr lang="en-GB" sz="900" b="0" i="1" smtClean="0">
                        <a:latin typeface="Cambria Math"/>
                        <a:ea typeface="Calibri" panose="020F0502020204030204" pitchFamily="34" charset="0"/>
                        <a:cs typeface="Arial" panose="020B0604020202020204" pitchFamily="34" charset="0"/>
                      </a:rPr>
                      <m:t>606</m:t>
                    </m:r>
                    <m:r>
                      <a:rPr lang="en-GB" sz="900" b="0" i="1" smtClean="0">
                        <a:latin typeface="Cambria Math" panose="02040503050406030204" pitchFamily="18" charset="0"/>
                        <a:ea typeface="Calibri" panose="020F0502020204030204" pitchFamily="34" charset="0"/>
                        <a:cs typeface="Arial" panose="020B0604020202020204" pitchFamily="34" charset="0"/>
                      </a:rPr>
                      <m:t>−</m:t>
                    </m:r>
                    <m:r>
                      <a:rPr lang="en-GB" sz="900" b="0" i="1" smtClean="0">
                        <a:latin typeface="Cambria Math"/>
                        <a:ea typeface="Calibri" panose="020F0502020204030204" pitchFamily="34" charset="0"/>
                        <a:cs typeface="Arial" panose="020B0604020202020204" pitchFamily="34" charset="0"/>
                      </a:rPr>
                      <m:t>597</m:t>
                    </m:r>
                    <m:r>
                      <a:rPr lang="en-GB" sz="900" i="1">
                        <a:latin typeface="Cambria Math" panose="02040503050406030204" pitchFamily="18" charset="0"/>
                        <a:ea typeface="Calibri" panose="020F0502020204030204" pitchFamily="34" charset="0"/>
                        <a:cs typeface="Arial" panose="020B0604020202020204" pitchFamily="34" charset="0"/>
                      </a:rPr>
                      <m:t>= ?</m:t>
                    </m:r>
                  </m:oMath>
                </a14:m>
                <a:r>
                  <a:rPr lang="en-GB" sz="900" i="1" dirty="0">
                    <a:latin typeface="Arial" panose="020B0604020202020204" pitchFamily="34" charset="0"/>
                    <a:ea typeface="Times New Roman" panose="02020603050405020304" pitchFamily="18" charset="0"/>
                    <a:cs typeface="Times New Roman" panose="02020603050405020304" pitchFamily="18" charset="0"/>
                  </a:rPr>
                  <a:t> I can count on from </a:t>
                </a:r>
                <a14:m>
                  <m:oMath xmlns:m="http://schemas.openxmlformats.org/officeDocument/2006/math">
                    <m:r>
                      <a:rPr lang="en-GB" sz="900" b="0" i="1" smtClean="0">
                        <a:latin typeface="Cambria Math"/>
                        <a:ea typeface="Times New Roman" panose="02020603050405020304" pitchFamily="18" charset="0"/>
                        <a:cs typeface="Times New Roman" panose="02020603050405020304" pitchFamily="18" charset="0"/>
                      </a:rPr>
                      <m:t>597</m:t>
                    </m:r>
                  </m:oMath>
                </a14:m>
                <a:r>
                  <a:rPr lang="en-GB" sz="900" i="1" dirty="0">
                    <a:latin typeface="Arial" panose="020B0604020202020204" pitchFamily="34" charset="0"/>
                    <a:ea typeface="Times New Roman" panose="02020603050405020304" pitchFamily="18" charset="0"/>
                    <a:cs typeface="Times New Roman" panose="02020603050405020304" pitchFamily="18" charset="0"/>
                  </a:rPr>
                  <a:t> to </a:t>
                </a:r>
                <a14:m>
                  <m:oMath xmlns:m="http://schemas.openxmlformats.org/officeDocument/2006/math">
                    <m:r>
                      <a:rPr lang="en-GB" sz="900" b="0" i="1" smtClean="0">
                        <a:latin typeface="Cambria Math"/>
                        <a:ea typeface="Times New Roman" panose="02020603050405020304" pitchFamily="18" charset="0"/>
                        <a:cs typeface="Times New Roman" panose="02020603050405020304" pitchFamily="18" charset="0"/>
                      </a:rPr>
                      <m:t>606</m:t>
                    </m:r>
                  </m:oMath>
                </a14:m>
                <a:r>
                  <a:rPr lang="en-GB" sz="900" i="1" dirty="0">
                    <a:latin typeface="Arial" panose="020B0604020202020204" pitchFamily="34" charset="0"/>
                    <a:ea typeface="Times New Roman" panose="02020603050405020304" pitchFamily="18" charset="0"/>
                    <a:cs typeface="Times New Roman" panose="02020603050405020304" pitchFamily="18" charset="0"/>
                  </a:rPr>
                  <a:t>. The difference is </a:t>
                </a:r>
                <a14:m>
                  <m:oMath xmlns:m="http://schemas.openxmlformats.org/officeDocument/2006/math">
                    <m:r>
                      <a:rPr lang="en-GB" sz="900" b="0" i="1" smtClean="0">
                        <a:latin typeface="Cambria Math"/>
                        <a:ea typeface="Times New Roman" panose="02020603050405020304" pitchFamily="18" charset="0"/>
                        <a:cs typeface="Times New Roman" panose="02020603050405020304" pitchFamily="18" charset="0"/>
                      </a:rPr>
                      <m:t>9</m:t>
                    </m:r>
                  </m:oMath>
                </a14:m>
                <a:r>
                  <a:rPr lang="en-GB" sz="900" dirty="0">
                    <a:latin typeface="Arial" panose="020B0604020202020204" pitchFamily="34" charset="0"/>
                    <a:ea typeface="Times New Roman" panose="02020603050405020304" pitchFamily="18" charset="0"/>
                    <a:cs typeface="Times New Roman" panose="02020603050405020304" pitchFamily="18" charset="0"/>
                  </a:rPr>
                  <a:t>.</a:t>
                </a:r>
              </a:p>
            </p:txBody>
          </p:sp>
        </mc:Choice>
        <mc:Fallback xmlns="">
          <p:sp>
            <p:nvSpPr>
              <p:cNvPr id="369" name="TextBox 368">
                <a:extLst>
                  <a:ext uri="{FF2B5EF4-FFF2-40B4-BE49-F238E27FC236}">
                    <a16:creationId xmlns:a16="http://schemas.microsoft.com/office/drawing/2014/main" xmlns="" xmlns:a14="http://schemas.microsoft.com/office/drawing/2010/main" id="{0E8B9130-EA47-4094-A9E0-88CAEEE470A4}"/>
                  </a:ext>
                </a:extLst>
              </p:cNvPr>
              <p:cNvSpPr txBox="1">
                <a:spLocks noRot="1" noChangeAspect="1" noMove="1" noResize="1" noEditPoints="1" noAdjustHandles="1" noChangeArrowheads="1" noChangeShapeType="1" noTextEdit="1"/>
              </p:cNvSpPr>
              <p:nvPr/>
            </p:nvSpPr>
            <p:spPr>
              <a:xfrm>
                <a:off x="7502037" y="6750358"/>
                <a:ext cx="2495151" cy="369332"/>
              </a:xfrm>
              <a:prstGeom prst="rect">
                <a:avLst/>
              </a:prstGeom>
              <a:blipFill rotWithShape="1">
                <a:blip r:embed="rId66"/>
                <a:stretch>
                  <a:fillRect b="-4918"/>
                </a:stretch>
              </a:blipFill>
            </p:spPr>
            <p:txBody>
              <a:bodyPr/>
              <a:lstStyle/>
              <a:p>
                <a:r>
                  <a:rPr lang="en-GB">
                    <a:noFill/>
                  </a:rPr>
                  <a:t> </a:t>
                </a:r>
              </a:p>
            </p:txBody>
          </p:sp>
        </mc:Fallback>
      </mc:AlternateContent>
      <p:pic>
        <p:nvPicPr>
          <p:cNvPr id="370" name="Picture 5"/>
          <p:cNvPicPr>
            <a:picLocks noChangeAspect="1" noChangeArrowheads="1"/>
          </p:cNvPicPr>
          <p:nvPr/>
        </p:nvPicPr>
        <p:blipFill>
          <a:blip r:embed="rId6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4745" y="5012603"/>
            <a:ext cx="94297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2" name="Picture 6"/>
          <p:cNvPicPr>
            <a:picLocks noChangeAspect="1" noChangeArrowheads="1"/>
          </p:cNvPicPr>
          <p:nvPr/>
        </p:nvPicPr>
        <p:blipFill>
          <a:blip r:embed="rId6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2604" y="5759224"/>
            <a:ext cx="1891065" cy="88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4" name="Picture 7"/>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5530965" y="6321757"/>
            <a:ext cx="1788942" cy="8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2813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E40A1F3F8448449B01838A86195C97" ma:contentTypeVersion="14" ma:contentTypeDescription="Create a new document." ma:contentTypeScope="" ma:versionID="c6cc991204d5ab05fb48b7cfcb843e5c">
  <xsd:schema xmlns:xsd="http://www.w3.org/2001/XMLSchema" xmlns:xs="http://www.w3.org/2001/XMLSchema" xmlns:p="http://schemas.microsoft.com/office/2006/metadata/properties" xmlns:ns2="bc34c7f9-2a63-480c-a23f-5ee123a98b8e" xmlns:ns3="9c6500c0-19b7-4dc1-a957-fb6bf8f5f217" targetNamespace="http://schemas.microsoft.com/office/2006/metadata/properties" ma:root="true" ma:fieldsID="f0d46837f652e57c318a1f37f5ae4595" ns2:_="" ns3:_="">
    <xsd:import namespace="bc34c7f9-2a63-480c-a23f-5ee123a98b8e"/>
    <xsd:import namespace="9c6500c0-19b7-4dc1-a957-fb6bf8f5f2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Location" minOccurs="0"/>
                <xsd:element ref="ns3:Ark_x0020_Department" minOccurs="0"/>
                <xsd:element ref="ns3:Document_x0020_Classifi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34c7f9-2a63-480c-a23f-5ee123a98b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Ark_x0020_Department" ma:index="18" nillable="true" ma:displayName="Ark Department" ma:format="Dropdown" ma:internalName="Ark_x0020_Department">
      <xsd:simpleType>
        <xsd:restriction base="dms:Choice">
          <xsd:enumeration value="Admin"/>
          <xsd:enumeration value="ACP"/>
          <xsd:enumeration value="Assessment, System &amp; Data"/>
          <xsd:enumeration value="ATT"/>
          <xsd:enumeration value="Communication"/>
          <xsd:enumeration value="Development"/>
          <xsd:enumeration value="Ed City"/>
          <xsd:enumeration value="Education"/>
          <xsd:enumeration value="English Mastery"/>
          <xsd:enumeration value="Estates"/>
          <xsd:enumeration value="Finance"/>
          <xsd:enumeration value="Governance"/>
          <xsd:enumeration value="HR"/>
          <xsd:enumeration value="Insight"/>
          <xsd:enumeration value="IT"/>
          <xsd:enumeration value="Management Team"/>
          <xsd:enumeration value="Maths Mastery"/>
          <xsd:enumeration value="Music"/>
          <xsd:enumeration value="Now Teach"/>
          <xsd:enumeration value="Office Management"/>
          <xsd:enumeration value="Operations"/>
          <xsd:enumeration value="Pathways &amp; Enrichment"/>
          <xsd:enumeration value="People Team"/>
          <xsd:enumeration value="Professional Learning"/>
          <xsd:enumeration value="Projects"/>
          <xsd:enumeration value="Procurement"/>
          <xsd:enumeration value="Safeguarding"/>
          <xsd:enumeration value="Ventures"/>
        </xsd:restriction>
      </xsd:simpleType>
    </xsd:element>
    <xsd:element name="Document_x0020_Classification" ma:index="19" nillable="true" ma:displayName="Document Classification" ma:format="Dropdown" ma:internalName="Document_x0020_Classification">
      <xsd:simpleType>
        <xsd:restriction base="dms:Choice">
          <xsd:enumeration value="Admin"/>
          <xsd:enumeration value="Analysis"/>
          <xsd:enumeration value="Board Paper"/>
          <xsd:enumeration value="Case Study"/>
          <xsd:enumeration value="Correspondence"/>
          <xsd:enumeration value="External Research"/>
          <xsd:enumeration value="Minutes"/>
          <xsd:enumeration value="Policies"/>
          <xsd:enumeration value="Presentation"/>
          <xsd:enumeration value="Raw Data"/>
          <xsd:enumeration value="Reports"/>
          <xsd:enumeration value="Template"/>
          <xsd:enumeration value="Toolkit"/>
          <xsd:enumeration value="Train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rk_x0020_Department xmlns="9c6500c0-19b7-4dc1-a957-fb6bf8f5f217">Maths Mastery</Ark_x0020_Department>
    <Document_x0020_Classification xmlns="9c6500c0-19b7-4dc1-a957-fb6bf8f5f2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F37BCB-9D93-40AE-8CC0-A0AE2B2E6D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34c7f9-2a63-480c-a23f-5ee123a98b8e"/>
    <ds:schemaRef ds:uri="9c6500c0-19b7-4dc1-a957-fb6bf8f5f2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7E0B79-0074-4A15-86F4-CA81454B5851}">
  <ds:schemaRefs>
    <ds:schemaRef ds:uri="http://purl.org/dc/elements/1.1/"/>
    <ds:schemaRef ds:uri="http://www.w3.org/XML/1998/namespace"/>
    <ds:schemaRef ds:uri="http://purl.org/dc/terms/"/>
    <ds:schemaRef ds:uri="http://schemas.microsoft.com/sharepoint/v3"/>
    <ds:schemaRef ds:uri="b64db6f3-d8b6-4520-ae13-60ac2c110106"/>
    <ds:schemaRef ds:uri="9c6500c0-19b7-4dc1-a957-fb6bf8f5f217"/>
    <ds:schemaRef ds:uri="http://schemas.microsoft.com/office/2006/documentManagement/types"/>
    <ds:schemaRef ds:uri="http://schemas.microsoft.com/office/infopath/2007/PartnerControls"/>
    <ds:schemaRef ds:uri="http://schemas.openxmlformats.org/package/2006/metadata/core-properties"/>
    <ds:schemaRef ds:uri="0c671e8b-c96d-4981-8e96-03675fda49b2"/>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DD939F53-4B9D-42F7-9E39-74873CBFA4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4165</TotalTime>
  <Words>4810</Words>
  <Application>Microsoft Office PowerPoint</Application>
  <PresentationFormat>A3 Paper (297x420 mm)</PresentationFormat>
  <Paragraphs>547</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Cambria Math</vt:lpstr>
      <vt:lpstr>Helvetica</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Coe</dc:creator>
  <cp:lastModifiedBy>Aaron</cp:lastModifiedBy>
  <cp:revision>115</cp:revision>
  <cp:lastPrinted>2019-07-12T09:30:26Z</cp:lastPrinted>
  <dcterms:created xsi:type="dcterms:W3CDTF">2019-07-11T11:57:52Z</dcterms:created>
  <dcterms:modified xsi:type="dcterms:W3CDTF">2022-12-21T16:52:49Z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0x010100A5E40A1F3F8448449B01838A86195C97</vt:lpwstr>
  </property>
</Properties>
</file>