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3"/>
  </p:sldMasterIdLst>
  <p:notesMasterIdLst>
    <p:notesMasterId r:id="rId4"/>
  </p:notesMasterIdLst>
  <p:sldIdLst>
    <p:sldId id="256" r:id="rId5"/>
  </p:sldIdLst>
  <p:sldSz cy="6858000" cx="12192000"/>
  <p:notesSz cx="7559675" cy="10691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1: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1" name="Shape 11"/>
        <p:cNvGrpSpPr/>
        <p:nvPr/>
      </p:nvGrpSpPr>
      <p:grpSpPr>
        <a:xfrm>
          <a:off x="0" y="0"/>
          <a:ext cx="0" cy="0"/>
          <a:chOff x="0" y="0"/>
          <a:chExt cx="0" cy="0"/>
        </a:xfrm>
      </p:grpSpPr>
      <p:sp>
        <p:nvSpPr>
          <p:cNvPr id="12" name="Google Shape;12;p2"/>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 type="subTitle"/>
          </p:nvPr>
        </p:nvSpPr>
        <p:spPr>
          <a:xfrm>
            <a:off x="609480" y="1604520"/>
            <a:ext cx="10972440" cy="3977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1" name="Shape 41"/>
        <p:cNvGrpSpPr/>
        <p:nvPr/>
      </p:nvGrpSpPr>
      <p:grpSpPr>
        <a:xfrm>
          <a:off x="0" y="0"/>
          <a:ext cx="0" cy="0"/>
          <a:chOff x="0" y="0"/>
          <a:chExt cx="0" cy="0"/>
        </a:xfrm>
      </p:grpSpPr>
      <p:sp>
        <p:nvSpPr>
          <p:cNvPr id="42" name="Google Shape;42;p11"/>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1"/>
          <p:cNvSpPr txBox="1"/>
          <p:nvPr>
            <p:ph idx="1" type="body"/>
          </p:nvPr>
        </p:nvSpPr>
        <p:spPr>
          <a:xfrm>
            <a:off x="609480" y="1604520"/>
            <a:ext cx="109724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4" name="Google Shape;44;p11"/>
          <p:cNvSpPr txBox="1"/>
          <p:nvPr>
            <p:ph idx="2" type="body"/>
          </p:nvPr>
        </p:nvSpPr>
        <p:spPr>
          <a:xfrm>
            <a:off x="609480" y="3682440"/>
            <a:ext cx="109724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5" name="Shape 45"/>
        <p:cNvGrpSpPr/>
        <p:nvPr/>
      </p:nvGrpSpPr>
      <p:grpSpPr>
        <a:xfrm>
          <a:off x="0" y="0"/>
          <a:ext cx="0" cy="0"/>
          <a:chOff x="0" y="0"/>
          <a:chExt cx="0" cy="0"/>
        </a:xfrm>
      </p:grpSpPr>
      <p:sp>
        <p:nvSpPr>
          <p:cNvPr id="46" name="Google Shape;46;p12"/>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2"/>
          <p:cNvSpPr txBox="1"/>
          <p:nvPr>
            <p:ph idx="1" type="body"/>
          </p:nvPr>
        </p:nvSpPr>
        <p:spPr>
          <a:xfrm>
            <a:off x="609480" y="160452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8" name="Google Shape;48;p12"/>
          <p:cNvSpPr txBox="1"/>
          <p:nvPr>
            <p:ph idx="2" type="body"/>
          </p:nvPr>
        </p:nvSpPr>
        <p:spPr>
          <a:xfrm>
            <a:off x="6231960" y="160452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9" name="Google Shape;49;p12"/>
          <p:cNvSpPr txBox="1"/>
          <p:nvPr>
            <p:ph idx="3" type="body"/>
          </p:nvPr>
        </p:nvSpPr>
        <p:spPr>
          <a:xfrm>
            <a:off x="609480" y="368244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0" name="Google Shape;50;p12"/>
          <p:cNvSpPr txBox="1"/>
          <p:nvPr>
            <p:ph idx="4" type="body"/>
          </p:nvPr>
        </p:nvSpPr>
        <p:spPr>
          <a:xfrm>
            <a:off x="6231960" y="368244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1" name="Shape 51"/>
        <p:cNvGrpSpPr/>
        <p:nvPr/>
      </p:nvGrpSpPr>
      <p:grpSpPr>
        <a:xfrm>
          <a:off x="0" y="0"/>
          <a:ext cx="0" cy="0"/>
          <a:chOff x="0" y="0"/>
          <a:chExt cx="0" cy="0"/>
        </a:xfrm>
      </p:grpSpPr>
      <p:sp>
        <p:nvSpPr>
          <p:cNvPr id="52" name="Google Shape;52;p13"/>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 type="body"/>
          </p:nvPr>
        </p:nvSpPr>
        <p:spPr>
          <a:xfrm>
            <a:off x="609480" y="1604520"/>
            <a:ext cx="35330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4" name="Google Shape;54;p13"/>
          <p:cNvSpPr txBox="1"/>
          <p:nvPr>
            <p:ph idx="2" type="body"/>
          </p:nvPr>
        </p:nvSpPr>
        <p:spPr>
          <a:xfrm>
            <a:off x="4319640" y="1604520"/>
            <a:ext cx="35330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5" name="Google Shape;55;p13"/>
          <p:cNvSpPr txBox="1"/>
          <p:nvPr>
            <p:ph idx="3" type="body"/>
          </p:nvPr>
        </p:nvSpPr>
        <p:spPr>
          <a:xfrm>
            <a:off x="8029800" y="1604520"/>
            <a:ext cx="35330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6" name="Google Shape;56;p13"/>
          <p:cNvSpPr txBox="1"/>
          <p:nvPr>
            <p:ph idx="4" type="body"/>
          </p:nvPr>
        </p:nvSpPr>
        <p:spPr>
          <a:xfrm>
            <a:off x="609480" y="3682440"/>
            <a:ext cx="35330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7" name="Google Shape;57;p13"/>
          <p:cNvSpPr txBox="1"/>
          <p:nvPr>
            <p:ph idx="5" type="body"/>
          </p:nvPr>
        </p:nvSpPr>
        <p:spPr>
          <a:xfrm>
            <a:off x="4319640" y="3682440"/>
            <a:ext cx="35330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8" name="Google Shape;58;p13"/>
          <p:cNvSpPr txBox="1"/>
          <p:nvPr>
            <p:ph idx="6" type="body"/>
          </p:nvPr>
        </p:nvSpPr>
        <p:spPr>
          <a:xfrm>
            <a:off x="8029800" y="3682440"/>
            <a:ext cx="35330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4" name="Shape 14"/>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5" name="Shape 15"/>
        <p:cNvGrpSpPr/>
        <p:nvPr/>
      </p:nvGrpSpPr>
      <p:grpSpPr>
        <a:xfrm>
          <a:off x="0" y="0"/>
          <a:ext cx="0" cy="0"/>
          <a:chOff x="0" y="0"/>
          <a:chExt cx="0" cy="0"/>
        </a:xfrm>
      </p:grpSpPr>
      <p:sp>
        <p:nvSpPr>
          <p:cNvPr id="16" name="Google Shape;16;p4"/>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4"/>
          <p:cNvSpPr txBox="1"/>
          <p:nvPr>
            <p:ph idx="1" type="body"/>
          </p:nvPr>
        </p:nvSpPr>
        <p:spPr>
          <a:xfrm>
            <a:off x="609480" y="1604520"/>
            <a:ext cx="10972440" cy="39776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8" name="Shape 18"/>
        <p:cNvGrpSpPr/>
        <p:nvPr/>
      </p:nvGrpSpPr>
      <p:grpSpPr>
        <a:xfrm>
          <a:off x="0" y="0"/>
          <a:ext cx="0" cy="0"/>
          <a:chOff x="0" y="0"/>
          <a:chExt cx="0" cy="0"/>
        </a:xfrm>
      </p:grpSpPr>
      <p:sp>
        <p:nvSpPr>
          <p:cNvPr id="19" name="Google Shape;19;p5"/>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5"/>
          <p:cNvSpPr txBox="1"/>
          <p:nvPr>
            <p:ph idx="1" type="body"/>
          </p:nvPr>
        </p:nvSpPr>
        <p:spPr>
          <a:xfrm>
            <a:off x="609480" y="1604520"/>
            <a:ext cx="5354280" cy="39776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 name="Google Shape;21;p5"/>
          <p:cNvSpPr txBox="1"/>
          <p:nvPr>
            <p:ph idx="2" type="body"/>
          </p:nvPr>
        </p:nvSpPr>
        <p:spPr>
          <a:xfrm>
            <a:off x="6231960" y="1604520"/>
            <a:ext cx="5354280" cy="39776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 name="Shape 22"/>
        <p:cNvGrpSpPr/>
        <p:nvPr/>
      </p:nvGrpSpPr>
      <p:grpSpPr>
        <a:xfrm>
          <a:off x="0" y="0"/>
          <a:ext cx="0" cy="0"/>
          <a:chOff x="0" y="0"/>
          <a:chExt cx="0" cy="0"/>
        </a:xfrm>
      </p:grpSpPr>
      <p:sp>
        <p:nvSpPr>
          <p:cNvPr id="23" name="Google Shape;23;p6"/>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4" name="Shape 24"/>
        <p:cNvGrpSpPr/>
        <p:nvPr/>
      </p:nvGrpSpPr>
      <p:grpSpPr>
        <a:xfrm>
          <a:off x="0" y="0"/>
          <a:ext cx="0" cy="0"/>
          <a:chOff x="0" y="0"/>
          <a:chExt cx="0" cy="0"/>
        </a:xfrm>
      </p:grpSpPr>
      <p:sp>
        <p:nvSpPr>
          <p:cNvPr id="25" name="Google Shape;25;p7"/>
          <p:cNvSpPr txBox="1"/>
          <p:nvPr>
            <p:ph idx="1" type="subTitle"/>
          </p:nvPr>
        </p:nvSpPr>
        <p:spPr>
          <a:xfrm>
            <a:off x="1523880" y="1122480"/>
            <a:ext cx="9143640" cy="110667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6" name="Shape 26"/>
        <p:cNvGrpSpPr/>
        <p:nvPr/>
      </p:nvGrpSpPr>
      <p:grpSpPr>
        <a:xfrm>
          <a:off x="0" y="0"/>
          <a:ext cx="0" cy="0"/>
          <a:chOff x="0" y="0"/>
          <a:chExt cx="0" cy="0"/>
        </a:xfrm>
      </p:grpSpPr>
      <p:sp>
        <p:nvSpPr>
          <p:cNvPr id="27" name="Google Shape;27;p8"/>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8"/>
          <p:cNvSpPr txBox="1"/>
          <p:nvPr>
            <p:ph idx="1" type="body"/>
          </p:nvPr>
        </p:nvSpPr>
        <p:spPr>
          <a:xfrm>
            <a:off x="609480" y="160452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9" name="Google Shape;29;p8"/>
          <p:cNvSpPr txBox="1"/>
          <p:nvPr>
            <p:ph idx="2" type="body"/>
          </p:nvPr>
        </p:nvSpPr>
        <p:spPr>
          <a:xfrm>
            <a:off x="6231960" y="1604520"/>
            <a:ext cx="5354280" cy="39776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0" name="Google Shape;30;p8"/>
          <p:cNvSpPr txBox="1"/>
          <p:nvPr>
            <p:ph idx="3" type="body"/>
          </p:nvPr>
        </p:nvSpPr>
        <p:spPr>
          <a:xfrm>
            <a:off x="609480" y="368244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1" name="Shape 31"/>
        <p:cNvGrpSpPr/>
        <p:nvPr/>
      </p:nvGrpSpPr>
      <p:grpSpPr>
        <a:xfrm>
          <a:off x="0" y="0"/>
          <a:ext cx="0" cy="0"/>
          <a:chOff x="0" y="0"/>
          <a:chExt cx="0" cy="0"/>
        </a:xfrm>
      </p:grpSpPr>
      <p:sp>
        <p:nvSpPr>
          <p:cNvPr id="32" name="Google Shape;32;p9"/>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9"/>
          <p:cNvSpPr txBox="1"/>
          <p:nvPr>
            <p:ph idx="1" type="body"/>
          </p:nvPr>
        </p:nvSpPr>
        <p:spPr>
          <a:xfrm>
            <a:off x="609480" y="1604520"/>
            <a:ext cx="5354280" cy="39776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4" name="Google Shape;34;p9"/>
          <p:cNvSpPr txBox="1"/>
          <p:nvPr>
            <p:ph idx="2" type="body"/>
          </p:nvPr>
        </p:nvSpPr>
        <p:spPr>
          <a:xfrm>
            <a:off x="6231960" y="160452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5" name="Google Shape;35;p9"/>
          <p:cNvSpPr txBox="1"/>
          <p:nvPr>
            <p:ph idx="3" type="body"/>
          </p:nvPr>
        </p:nvSpPr>
        <p:spPr>
          <a:xfrm>
            <a:off x="6231960" y="368244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6" name="Shape 36"/>
        <p:cNvGrpSpPr/>
        <p:nvPr/>
      </p:nvGrpSpPr>
      <p:grpSpPr>
        <a:xfrm>
          <a:off x="0" y="0"/>
          <a:ext cx="0" cy="0"/>
          <a:chOff x="0" y="0"/>
          <a:chExt cx="0" cy="0"/>
        </a:xfrm>
      </p:grpSpPr>
      <p:sp>
        <p:nvSpPr>
          <p:cNvPr id="37" name="Google Shape;37;p10"/>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0"/>
          <p:cNvSpPr txBox="1"/>
          <p:nvPr>
            <p:ph idx="1" type="body"/>
          </p:nvPr>
        </p:nvSpPr>
        <p:spPr>
          <a:xfrm>
            <a:off x="609480" y="160452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9" name="Google Shape;39;p10"/>
          <p:cNvSpPr txBox="1"/>
          <p:nvPr>
            <p:ph idx="2" type="body"/>
          </p:nvPr>
        </p:nvSpPr>
        <p:spPr>
          <a:xfrm>
            <a:off x="6231960" y="160452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0" name="Google Shape;40;p10"/>
          <p:cNvSpPr txBox="1"/>
          <p:nvPr>
            <p:ph idx="3" type="body"/>
          </p:nvPr>
        </p:nvSpPr>
        <p:spPr>
          <a:xfrm>
            <a:off x="609480" y="3682440"/>
            <a:ext cx="109724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523880" y="1122480"/>
            <a:ext cx="9143640" cy="2387160"/>
          </a:xfrm>
          <a:prstGeom prst="rect">
            <a:avLst/>
          </a:prstGeom>
          <a:noFill/>
          <a:ln>
            <a:noFill/>
          </a:ln>
        </p:spPr>
        <p:txBody>
          <a:bodyPr anchorCtr="0" anchor="b" bIns="45000" lIns="90000" spcFirstLastPara="1" rIns="90000" wrap="square" tIns="450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7" name="Google Shape;7;p1"/>
          <p:cNvSpPr txBox="1"/>
          <p:nvPr>
            <p:ph idx="10" type="dt"/>
          </p:nvPr>
        </p:nvSpPr>
        <p:spPr>
          <a:xfrm>
            <a:off x="838080" y="6356520"/>
            <a:ext cx="2742840" cy="364680"/>
          </a:xfrm>
          <a:prstGeom prst="rect">
            <a:avLst/>
          </a:prstGeom>
          <a:noFill/>
          <a:ln>
            <a:noFill/>
          </a:ln>
        </p:spPr>
        <p:txBody>
          <a:bodyPr anchorCtr="0" anchor="t" bIns="45000" lIns="90000" spcFirstLastPara="1" rIns="90000" wrap="square" tIns="450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8" name="Google Shape;8;p1"/>
          <p:cNvSpPr txBox="1"/>
          <p:nvPr>
            <p:ph idx="11" type="ftr"/>
          </p:nvPr>
        </p:nvSpPr>
        <p:spPr>
          <a:xfrm>
            <a:off x="4038480" y="6356520"/>
            <a:ext cx="4114440" cy="364680"/>
          </a:xfrm>
          <a:prstGeom prst="rect">
            <a:avLst/>
          </a:prstGeom>
          <a:noFill/>
          <a:ln>
            <a:noFill/>
          </a:ln>
        </p:spPr>
        <p:txBody>
          <a:bodyPr anchorCtr="0" anchor="t" bIns="45000" lIns="90000" spcFirstLastPara="1" rIns="90000" wrap="square" tIns="450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9" name="Google Shape;9;p1"/>
          <p:cNvSpPr txBox="1"/>
          <p:nvPr>
            <p:ph idx="12" type="sldNum"/>
          </p:nvPr>
        </p:nvSpPr>
        <p:spPr>
          <a:xfrm>
            <a:off x="8610480" y="6356520"/>
            <a:ext cx="2742840" cy="364680"/>
          </a:xfrm>
          <a:prstGeom prst="rect">
            <a:avLst/>
          </a:prstGeom>
          <a:noFill/>
          <a:ln>
            <a:noFill/>
          </a:ln>
        </p:spPr>
        <p:txBody>
          <a:bodyPr anchorCtr="0" anchor="t" bIns="45000" lIns="90000" spcFirstLastPara="1" rIns="90000" wrap="square" tIns="45000">
            <a:noAutofit/>
          </a:bodyPr>
          <a:lstStyle>
            <a:lvl1pPr indent="0" lvl="0" marL="0" marR="0" rtl="0" algn="l">
              <a:spcBef>
                <a:spcPts val="0"/>
              </a:spcBef>
              <a:buNone/>
              <a:defRPr b="0" i="0" sz="1800" u="none" cap="none" strike="noStrike">
                <a:solidFill>
                  <a:srgbClr val="000000"/>
                </a:solidFill>
                <a:latin typeface="Calibri"/>
                <a:ea typeface="Calibri"/>
                <a:cs typeface="Calibri"/>
                <a:sym typeface="Calibri"/>
              </a:defRPr>
            </a:lvl1pPr>
            <a:lvl2pPr indent="0" lvl="1" marL="0" marR="0" rtl="0" algn="l">
              <a:spcBef>
                <a:spcPts val="0"/>
              </a:spcBef>
              <a:buNone/>
              <a:defRPr b="0" i="0" sz="1800" u="none" cap="none" strike="noStrike">
                <a:solidFill>
                  <a:srgbClr val="000000"/>
                </a:solidFill>
                <a:latin typeface="Calibri"/>
                <a:ea typeface="Calibri"/>
                <a:cs typeface="Calibri"/>
                <a:sym typeface="Calibri"/>
              </a:defRPr>
            </a:lvl2pPr>
            <a:lvl3pPr indent="0" lvl="2" marL="0" marR="0" rtl="0" algn="l">
              <a:spcBef>
                <a:spcPts val="0"/>
              </a:spcBef>
              <a:buNone/>
              <a:defRPr b="0" i="0" sz="1800" u="none" cap="none" strike="noStrike">
                <a:solidFill>
                  <a:srgbClr val="000000"/>
                </a:solidFill>
                <a:latin typeface="Calibri"/>
                <a:ea typeface="Calibri"/>
                <a:cs typeface="Calibri"/>
                <a:sym typeface="Calibri"/>
              </a:defRPr>
            </a:lvl3pPr>
            <a:lvl4pPr indent="0" lvl="3" marL="0" marR="0" rtl="0" algn="l">
              <a:spcBef>
                <a:spcPts val="0"/>
              </a:spcBef>
              <a:buNone/>
              <a:defRPr b="0" i="0" sz="1800" u="none" cap="none" strike="noStrike">
                <a:solidFill>
                  <a:srgbClr val="000000"/>
                </a:solidFill>
                <a:latin typeface="Calibri"/>
                <a:ea typeface="Calibri"/>
                <a:cs typeface="Calibri"/>
                <a:sym typeface="Calibri"/>
              </a:defRPr>
            </a:lvl4pPr>
            <a:lvl5pPr indent="0" lvl="4" marL="0" marR="0" rtl="0" algn="l">
              <a:spcBef>
                <a:spcPts val="0"/>
              </a:spcBef>
              <a:buNone/>
              <a:defRPr b="0" i="0" sz="1800" u="none" cap="none" strike="noStrike">
                <a:solidFill>
                  <a:srgbClr val="000000"/>
                </a:solidFill>
                <a:latin typeface="Calibri"/>
                <a:ea typeface="Calibri"/>
                <a:cs typeface="Calibri"/>
                <a:sym typeface="Calibri"/>
              </a:defRPr>
            </a:lvl5pPr>
            <a:lvl6pPr indent="0" lvl="5" marL="0" marR="0" rtl="0" algn="l">
              <a:spcBef>
                <a:spcPts val="0"/>
              </a:spcBef>
              <a:buNone/>
              <a:defRPr b="0" i="0" sz="1800" u="none" cap="none" strike="noStrike">
                <a:solidFill>
                  <a:srgbClr val="000000"/>
                </a:solidFill>
                <a:latin typeface="Calibri"/>
                <a:ea typeface="Calibri"/>
                <a:cs typeface="Calibri"/>
                <a:sym typeface="Calibri"/>
              </a:defRPr>
            </a:lvl6pPr>
            <a:lvl7pPr indent="0" lvl="6" marL="0" marR="0" rtl="0" algn="l">
              <a:spcBef>
                <a:spcPts val="0"/>
              </a:spcBef>
              <a:buNone/>
              <a:defRPr b="0" i="0" sz="1800" u="none" cap="none" strike="noStrike">
                <a:solidFill>
                  <a:srgbClr val="000000"/>
                </a:solidFill>
                <a:latin typeface="Calibri"/>
                <a:ea typeface="Calibri"/>
                <a:cs typeface="Calibri"/>
                <a:sym typeface="Calibri"/>
              </a:defRPr>
            </a:lvl7pPr>
            <a:lvl8pPr indent="0" lvl="7" marL="0" marR="0" rtl="0" algn="l">
              <a:spcBef>
                <a:spcPts val="0"/>
              </a:spcBef>
              <a:buNone/>
              <a:defRPr b="0" i="0" sz="1800" u="none" cap="none" strike="noStrike">
                <a:solidFill>
                  <a:srgbClr val="000000"/>
                </a:solidFill>
                <a:latin typeface="Calibri"/>
                <a:ea typeface="Calibri"/>
                <a:cs typeface="Calibri"/>
                <a:sym typeface="Calibri"/>
              </a:defRPr>
            </a:lvl8pPr>
            <a:lvl9pPr indent="0" lvl="8" marL="0" marR="0" rtl="0" algn="l">
              <a:spcBef>
                <a:spcPts val="0"/>
              </a:spcBef>
              <a:buNone/>
              <a:defRPr b="0" i="0" sz="1800" u="none" cap="none" strike="noStrike">
                <a:solidFill>
                  <a:srgbClr val="000000"/>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GB"/>
              <a:t>‹#›</a:t>
            </a:fld>
            <a:endParaRPr>
              <a:latin typeface="Times New Roman"/>
              <a:ea typeface="Times New Roman"/>
              <a:cs typeface="Times New Roman"/>
              <a:sym typeface="Times New Roman"/>
            </a:endParaRPr>
          </a:p>
        </p:txBody>
      </p:sp>
      <p:sp>
        <p:nvSpPr>
          <p:cNvPr id="10" name="Google Shape;10;p1"/>
          <p:cNvSpPr txBox="1"/>
          <p:nvPr>
            <p:ph idx="1" type="body"/>
          </p:nvPr>
        </p:nvSpPr>
        <p:spPr>
          <a:xfrm>
            <a:off x="609480" y="1604520"/>
            <a:ext cx="10972440" cy="39776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nvSpPr>
        <p:spPr>
          <a:xfrm>
            <a:off x="1523880" y="1122480"/>
            <a:ext cx="9143640" cy="238716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t/>
            </a:r>
            <a:endParaRPr b="0" sz="1800" strike="noStrike">
              <a:solidFill>
                <a:srgbClr val="000000"/>
              </a:solidFill>
              <a:latin typeface="Calibri"/>
              <a:ea typeface="Calibri"/>
              <a:cs typeface="Calibri"/>
              <a:sym typeface="Calibri"/>
            </a:endParaRPr>
          </a:p>
        </p:txBody>
      </p:sp>
      <p:sp>
        <p:nvSpPr>
          <p:cNvPr id="64" name="Google Shape;64;p14"/>
          <p:cNvSpPr txBox="1"/>
          <p:nvPr/>
        </p:nvSpPr>
        <p:spPr>
          <a:xfrm>
            <a:off x="1523880" y="3602160"/>
            <a:ext cx="9143640" cy="1655280"/>
          </a:xfrm>
          <a:prstGeom prst="rect">
            <a:avLst/>
          </a:prstGeom>
          <a:noFill/>
          <a:ln>
            <a:noFill/>
          </a:ln>
        </p:spPr>
        <p:txBody>
          <a:bodyPr anchorCtr="0" anchor="t" bIns="45000" lIns="90000" spcFirstLastPara="1" rIns="90000" wrap="square" tIns="45000">
            <a:noAutofit/>
          </a:bodyPr>
          <a:lstStyle/>
          <a:p>
            <a:pPr indent="0" lvl="0" marL="0" marR="0" rtl="0" algn="ctr">
              <a:spcBef>
                <a:spcPts val="0"/>
              </a:spcBef>
              <a:spcAft>
                <a:spcPts val="0"/>
              </a:spcAft>
              <a:buNone/>
            </a:pPr>
            <a:r>
              <a:t/>
            </a:r>
            <a:endParaRPr b="0" sz="3200" strike="noStrike">
              <a:latin typeface="Arial"/>
              <a:ea typeface="Arial"/>
              <a:cs typeface="Arial"/>
              <a:sym typeface="Arial"/>
            </a:endParaRPr>
          </a:p>
        </p:txBody>
      </p:sp>
      <p:sp>
        <p:nvSpPr>
          <p:cNvPr id="65" name="Google Shape;65;p14"/>
          <p:cNvSpPr/>
          <p:nvPr/>
        </p:nvSpPr>
        <p:spPr>
          <a:xfrm>
            <a:off x="116822" y="99722"/>
            <a:ext cx="11957700" cy="6658500"/>
          </a:xfrm>
          <a:prstGeom prst="rect">
            <a:avLst/>
          </a:prstGeom>
          <a:solidFill>
            <a:srgbClr val="C4C4C4">
              <a:alpha val="458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p:nvPr/>
        </p:nvSpPr>
        <p:spPr>
          <a:xfrm>
            <a:off x="182625" y="264500"/>
            <a:ext cx="3262200" cy="30858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strike="noStrike">
                <a:solidFill>
                  <a:srgbClr val="000000"/>
                </a:solidFill>
                <a:latin typeface="Calibri"/>
                <a:ea typeface="Calibri"/>
                <a:cs typeface="Calibri"/>
                <a:sym typeface="Calibri"/>
              </a:rPr>
              <a:t>English</a:t>
            </a:r>
            <a:endParaRPr b="1" sz="1800" u="sng" strike="noStrike">
              <a:solidFill>
                <a:srgbClr val="000000"/>
              </a:solidFill>
              <a:latin typeface="Calibri"/>
              <a:ea typeface="Calibri"/>
              <a:cs typeface="Calibri"/>
              <a:sym typeface="Calibri"/>
            </a:endParaRPr>
          </a:p>
          <a:p>
            <a:pPr indent="0" lvl="0" marL="0" marR="0" rtl="0" algn="ctr">
              <a:spcBef>
                <a:spcPts val="0"/>
              </a:spcBef>
              <a:spcAft>
                <a:spcPts val="0"/>
              </a:spcAft>
              <a:buNone/>
            </a:pPr>
            <a:r>
              <a:rPr b="1" lang="en-GB" sz="1300">
                <a:latin typeface="Calibri"/>
                <a:ea typeface="Calibri"/>
                <a:cs typeface="Calibri"/>
                <a:sym typeface="Calibri"/>
              </a:rPr>
              <a:t>Text: How to train your dragon</a:t>
            </a:r>
            <a:endParaRPr b="1" sz="1300">
              <a:latin typeface="Calibri"/>
              <a:ea typeface="Calibri"/>
              <a:cs typeface="Calibri"/>
              <a:sym typeface="Calibri"/>
            </a:endParaRPr>
          </a:p>
          <a:p>
            <a:pPr indent="0" lvl="0" marL="0" marR="0" rtl="0" algn="ctr">
              <a:spcBef>
                <a:spcPts val="0"/>
              </a:spcBef>
              <a:spcAft>
                <a:spcPts val="0"/>
              </a:spcAft>
              <a:buNone/>
            </a:pPr>
            <a:r>
              <a:rPr b="1" lang="en-GB" sz="1300">
                <a:latin typeface="Calibri"/>
                <a:ea typeface="Calibri"/>
                <a:cs typeface="Calibri"/>
                <a:sym typeface="Calibri"/>
              </a:rPr>
              <a:t>Really Remarkable Reptiles</a:t>
            </a:r>
            <a:endParaRPr b="1" sz="1300">
              <a:latin typeface="Calibri"/>
              <a:ea typeface="Calibri"/>
              <a:cs typeface="Calibri"/>
              <a:sym typeface="Calibri"/>
            </a:endParaRPr>
          </a:p>
          <a:p>
            <a:pPr indent="0" lvl="0" marL="0" marR="0" rtl="0" algn="ctr">
              <a:spcBef>
                <a:spcPts val="0"/>
              </a:spcBef>
              <a:spcAft>
                <a:spcPts val="0"/>
              </a:spcAft>
              <a:buNone/>
            </a:pPr>
            <a:r>
              <a:t/>
            </a:r>
            <a:endParaRPr b="1" sz="400">
              <a:latin typeface="Calibri"/>
              <a:ea typeface="Calibri"/>
              <a:cs typeface="Calibri"/>
              <a:sym typeface="Calibri"/>
            </a:endParaRPr>
          </a:p>
          <a:p>
            <a:pPr indent="0" lvl="0" marL="0" marR="0" rtl="0" algn="l">
              <a:spcBef>
                <a:spcPts val="0"/>
              </a:spcBef>
              <a:spcAft>
                <a:spcPts val="0"/>
              </a:spcAft>
              <a:buNone/>
            </a:pPr>
            <a:r>
              <a:rPr b="1" i="1" lang="en-GB" sz="1300">
                <a:latin typeface="Calibri"/>
                <a:ea typeface="Calibri"/>
                <a:cs typeface="Calibri"/>
                <a:sym typeface="Calibri"/>
              </a:rPr>
              <a:t>Fiction: Wonder </a:t>
            </a:r>
            <a:endParaRPr b="1" i="1" sz="1300">
              <a:latin typeface="Calibri"/>
              <a:ea typeface="Calibri"/>
              <a:cs typeface="Calibri"/>
              <a:sym typeface="Calibri"/>
            </a:endParaRPr>
          </a:p>
          <a:p>
            <a:pPr indent="0" lvl="0" marL="0" marR="0" rtl="0" algn="l">
              <a:spcBef>
                <a:spcPts val="0"/>
              </a:spcBef>
              <a:spcAft>
                <a:spcPts val="0"/>
              </a:spcAft>
              <a:buNone/>
            </a:pPr>
            <a:r>
              <a:rPr lang="en-GB" sz="1300">
                <a:latin typeface="Calibri"/>
                <a:ea typeface="Calibri"/>
                <a:cs typeface="Calibri"/>
                <a:sym typeface="Calibri"/>
              </a:rPr>
              <a:t>We will be looking at character in this very moving text. We will discuss differences and write a story in a similar style. Our GPS focus will be </a:t>
            </a:r>
            <a:r>
              <a:rPr lang="en-GB" sz="1300">
                <a:latin typeface="Calibri"/>
                <a:ea typeface="Calibri"/>
                <a:cs typeface="Calibri"/>
                <a:sym typeface="Calibri"/>
              </a:rPr>
              <a:t>relative</a:t>
            </a:r>
            <a:r>
              <a:rPr lang="en-GB" sz="1300">
                <a:latin typeface="Calibri"/>
                <a:ea typeface="Calibri"/>
                <a:cs typeface="Calibri"/>
                <a:sym typeface="Calibri"/>
              </a:rPr>
              <a:t> clauses and </a:t>
            </a:r>
            <a:r>
              <a:rPr lang="en-GB" sz="1300">
                <a:latin typeface="Calibri"/>
                <a:ea typeface="Calibri"/>
                <a:cs typeface="Calibri"/>
                <a:sym typeface="Calibri"/>
              </a:rPr>
              <a:t>omitting</a:t>
            </a:r>
            <a:r>
              <a:rPr lang="en-GB" sz="1300">
                <a:latin typeface="Calibri"/>
                <a:ea typeface="Calibri"/>
                <a:cs typeface="Calibri"/>
                <a:sym typeface="Calibri"/>
              </a:rPr>
              <a:t> </a:t>
            </a:r>
            <a:r>
              <a:rPr lang="en-GB" sz="1300">
                <a:latin typeface="Calibri"/>
                <a:ea typeface="Calibri"/>
                <a:cs typeface="Calibri"/>
                <a:sym typeface="Calibri"/>
              </a:rPr>
              <a:t>relative</a:t>
            </a:r>
            <a:r>
              <a:rPr lang="en-GB" sz="1300">
                <a:latin typeface="Calibri"/>
                <a:ea typeface="Calibri"/>
                <a:cs typeface="Calibri"/>
                <a:sym typeface="Calibri"/>
              </a:rPr>
              <a:t> pronouns and inverted commas for </a:t>
            </a:r>
            <a:r>
              <a:rPr lang="en-GB" sz="1300">
                <a:latin typeface="Calibri"/>
                <a:ea typeface="Calibri"/>
                <a:cs typeface="Calibri"/>
                <a:sym typeface="Calibri"/>
              </a:rPr>
              <a:t>speech</a:t>
            </a:r>
            <a:r>
              <a:rPr lang="en-GB" sz="1300">
                <a:latin typeface="Calibri"/>
                <a:ea typeface="Calibri"/>
                <a:cs typeface="Calibri"/>
                <a:sym typeface="Calibri"/>
              </a:rPr>
              <a:t>. </a:t>
            </a:r>
            <a:endParaRPr sz="500">
              <a:latin typeface="Calibri"/>
              <a:ea typeface="Calibri"/>
              <a:cs typeface="Calibri"/>
              <a:sym typeface="Calibri"/>
            </a:endParaRPr>
          </a:p>
          <a:p>
            <a:pPr indent="0" lvl="0" marL="0" rtl="0" algn="l">
              <a:spcBef>
                <a:spcPts val="0"/>
              </a:spcBef>
              <a:spcAft>
                <a:spcPts val="0"/>
              </a:spcAft>
              <a:buClr>
                <a:schemeClr val="dk1"/>
              </a:buClr>
              <a:buFont typeface="Arial"/>
              <a:buNone/>
            </a:pPr>
            <a:r>
              <a:rPr b="1" i="1" lang="en-GB" sz="1300">
                <a:solidFill>
                  <a:schemeClr val="dk1"/>
                </a:solidFill>
                <a:latin typeface="Calibri"/>
                <a:ea typeface="Calibri"/>
                <a:cs typeface="Calibri"/>
                <a:sym typeface="Calibri"/>
              </a:rPr>
              <a:t>Non-fiction: I am not a label - Carrie Burnell</a:t>
            </a:r>
            <a:endParaRPr b="1" i="1" sz="1300">
              <a:solidFill>
                <a:schemeClr val="dk1"/>
              </a:solidFill>
              <a:latin typeface="Calibri"/>
              <a:ea typeface="Calibri"/>
              <a:cs typeface="Calibri"/>
              <a:sym typeface="Calibri"/>
            </a:endParaRPr>
          </a:p>
          <a:p>
            <a:pPr indent="0" lvl="0" marL="0" rtl="0" algn="l">
              <a:spcBef>
                <a:spcPts val="0"/>
              </a:spcBef>
              <a:spcAft>
                <a:spcPts val="0"/>
              </a:spcAft>
              <a:buClr>
                <a:schemeClr val="dk1"/>
              </a:buClr>
              <a:buFont typeface="Arial"/>
              <a:buNone/>
            </a:pPr>
            <a:r>
              <a:rPr lang="en-GB" sz="1300">
                <a:solidFill>
                  <a:schemeClr val="dk1"/>
                </a:solidFill>
                <a:latin typeface="Calibri"/>
                <a:ea typeface="Calibri"/>
                <a:cs typeface="Calibri"/>
                <a:sym typeface="Calibri"/>
              </a:rPr>
              <a:t>We will be  focusing on scanning a text and being able to summarise, working on reading fluency and understanding new </a:t>
            </a:r>
            <a:r>
              <a:rPr lang="en-GB" sz="1300">
                <a:solidFill>
                  <a:schemeClr val="dk1"/>
                </a:solidFill>
                <a:latin typeface="Calibri"/>
                <a:ea typeface="Calibri"/>
                <a:cs typeface="Calibri"/>
                <a:sym typeface="Calibri"/>
              </a:rPr>
              <a:t>vocabulary. Through writing a discussion we will answer; </a:t>
            </a:r>
            <a:r>
              <a:rPr lang="en-GB" sz="1000">
                <a:solidFill>
                  <a:schemeClr val="dk1"/>
                </a:solidFill>
              </a:rPr>
              <a:t>should all people be treated equally?</a:t>
            </a:r>
            <a:endParaRPr>
              <a:solidFill>
                <a:schemeClr val="dk1"/>
              </a:solidFill>
              <a:latin typeface="Calibri"/>
              <a:ea typeface="Calibri"/>
              <a:cs typeface="Calibri"/>
              <a:sym typeface="Calibri"/>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67" name="Google Shape;67;p14"/>
          <p:cNvSpPr/>
          <p:nvPr/>
        </p:nvSpPr>
        <p:spPr>
          <a:xfrm>
            <a:off x="182625" y="3419875"/>
            <a:ext cx="2773800" cy="23328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strike="noStrike">
                <a:solidFill>
                  <a:srgbClr val="000000"/>
                </a:solidFill>
                <a:latin typeface="Calibri"/>
                <a:ea typeface="Calibri"/>
                <a:cs typeface="Calibri"/>
                <a:sym typeface="Calibri"/>
              </a:rPr>
              <a:t>Science</a:t>
            </a:r>
            <a:endParaRPr b="1" sz="1800" u="sng" strike="noStrike">
              <a:solidFill>
                <a:srgbClr val="000000"/>
              </a:solidFill>
              <a:latin typeface="Calibri"/>
              <a:ea typeface="Calibri"/>
              <a:cs typeface="Calibri"/>
              <a:sym typeface="Calibri"/>
            </a:endParaRPr>
          </a:p>
          <a:p>
            <a:pPr indent="0" lvl="0" marL="0" marR="0" rtl="0" algn="ctr">
              <a:spcBef>
                <a:spcPts val="0"/>
              </a:spcBef>
              <a:spcAft>
                <a:spcPts val="0"/>
              </a:spcAft>
              <a:buNone/>
            </a:pPr>
            <a:r>
              <a:rPr b="1" lang="en-GB" sz="1300">
                <a:latin typeface="Calibri"/>
                <a:ea typeface="Calibri"/>
                <a:cs typeface="Calibri"/>
                <a:sym typeface="Calibri"/>
              </a:rPr>
              <a:t>Topic: Living things</a:t>
            </a:r>
            <a:endParaRPr b="1" sz="1300">
              <a:latin typeface="Calibri"/>
              <a:ea typeface="Calibri"/>
              <a:cs typeface="Calibri"/>
              <a:sym typeface="Calibri"/>
            </a:endParaRPr>
          </a:p>
          <a:p>
            <a:pPr indent="0" lvl="0" marL="0" marR="0" rtl="0" algn="ctr">
              <a:spcBef>
                <a:spcPts val="0"/>
              </a:spcBef>
              <a:spcAft>
                <a:spcPts val="0"/>
              </a:spcAft>
              <a:buNone/>
            </a:pPr>
            <a:r>
              <a:t/>
            </a:r>
            <a:endParaRPr b="1" sz="500">
              <a:latin typeface="Calibri"/>
              <a:ea typeface="Calibri"/>
              <a:cs typeface="Calibri"/>
              <a:sym typeface="Calibri"/>
            </a:endParaRPr>
          </a:p>
          <a:p>
            <a:pPr indent="0" lvl="0" marL="0" marR="0" rtl="0" algn="ctr">
              <a:lnSpc>
                <a:spcPct val="100000"/>
              </a:lnSpc>
              <a:spcBef>
                <a:spcPts val="0"/>
              </a:spcBef>
              <a:spcAft>
                <a:spcPts val="0"/>
              </a:spcAft>
              <a:buClr>
                <a:srgbClr val="000000"/>
              </a:buClr>
              <a:buFont typeface="Arial"/>
              <a:buNone/>
            </a:pPr>
            <a:r>
              <a:rPr lang="en-GB" sz="1300">
                <a:latin typeface="Calibri"/>
                <a:ea typeface="Calibri"/>
                <a:cs typeface="Calibri"/>
                <a:sym typeface="Calibri"/>
              </a:rPr>
              <a:t>In science we will be looking at th life cycle and a variety of animals including, </a:t>
            </a:r>
            <a:r>
              <a:rPr lang="en-GB" sz="1300">
                <a:latin typeface="Calibri"/>
                <a:ea typeface="Calibri"/>
                <a:cs typeface="Calibri"/>
                <a:sym typeface="Calibri"/>
              </a:rPr>
              <a:t>mammals</a:t>
            </a:r>
            <a:r>
              <a:rPr lang="en-GB" sz="1300">
                <a:latin typeface="Calibri"/>
                <a:ea typeface="Calibri"/>
                <a:cs typeface="Calibri"/>
                <a:sym typeface="Calibri"/>
              </a:rPr>
              <a:t>, chimps, insects and amphibians a well as plants. We will be looking at </a:t>
            </a:r>
            <a:r>
              <a:rPr lang="en-GB" sz="1300">
                <a:latin typeface="Calibri"/>
                <a:ea typeface="Calibri"/>
                <a:cs typeface="Calibri"/>
                <a:sym typeface="Calibri"/>
              </a:rPr>
              <a:t>topic</a:t>
            </a:r>
            <a:r>
              <a:rPr lang="en-GB" sz="1300">
                <a:latin typeface="Calibri"/>
                <a:ea typeface="Calibri"/>
                <a:cs typeface="Calibri"/>
                <a:sym typeface="Calibri"/>
              </a:rPr>
              <a:t> specific vocabulary and using this to make sense of the world around us. </a:t>
            </a:r>
            <a:endParaRPr sz="1300">
              <a:latin typeface="Calibri"/>
              <a:ea typeface="Calibri"/>
              <a:cs typeface="Calibri"/>
              <a:sym typeface="Calibri"/>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68" name="Google Shape;68;p14"/>
          <p:cNvSpPr/>
          <p:nvPr/>
        </p:nvSpPr>
        <p:spPr>
          <a:xfrm>
            <a:off x="3576350" y="264500"/>
            <a:ext cx="4335000" cy="24954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a:latin typeface="Calibri"/>
                <a:ea typeface="Calibri"/>
                <a:cs typeface="Calibri"/>
                <a:sym typeface="Calibri"/>
              </a:rPr>
              <a:t>Geography</a:t>
            </a:r>
            <a:endParaRPr b="1" sz="1800" u="sng" strike="noStrike">
              <a:solidFill>
                <a:srgbClr val="000000"/>
              </a:solidFill>
              <a:latin typeface="Calibri"/>
              <a:ea typeface="Calibri"/>
              <a:cs typeface="Calibri"/>
              <a:sym typeface="Calibri"/>
            </a:endParaRPr>
          </a:p>
          <a:p>
            <a:pPr indent="0" lvl="0" marL="0" marR="0" rtl="0" algn="ctr">
              <a:spcBef>
                <a:spcPts val="0"/>
              </a:spcBef>
              <a:spcAft>
                <a:spcPts val="0"/>
              </a:spcAft>
              <a:buNone/>
            </a:pPr>
            <a:r>
              <a:rPr b="1" lang="en-GB" sz="1300">
                <a:latin typeface="Calibri"/>
                <a:ea typeface="Calibri"/>
                <a:cs typeface="Calibri"/>
                <a:sym typeface="Calibri"/>
              </a:rPr>
              <a:t>Enquiry Question: How are the mountains and volcanoes formed?</a:t>
            </a:r>
            <a:endParaRPr b="1" sz="1300">
              <a:latin typeface="Calibri"/>
              <a:ea typeface="Calibri"/>
              <a:cs typeface="Calibri"/>
              <a:sym typeface="Calibri"/>
            </a:endParaRPr>
          </a:p>
          <a:p>
            <a:pPr indent="0" lvl="0" marL="0" marR="0" rtl="0" algn="ctr">
              <a:spcBef>
                <a:spcPts val="0"/>
              </a:spcBef>
              <a:spcAft>
                <a:spcPts val="0"/>
              </a:spcAft>
              <a:buNone/>
            </a:pPr>
            <a:r>
              <a:rPr lang="en-GB" sz="1300">
                <a:latin typeface="Calibri"/>
                <a:ea typeface="Calibri"/>
                <a:cs typeface="Calibri"/>
                <a:sym typeface="Calibri"/>
              </a:rPr>
              <a:t>In this geography unit we will be looking at the structure of the world </a:t>
            </a:r>
            <a:r>
              <a:rPr lang="en-GB" sz="1300">
                <a:latin typeface="Calibri"/>
                <a:ea typeface="Calibri"/>
                <a:cs typeface="Calibri"/>
                <a:sym typeface="Calibri"/>
              </a:rPr>
              <a:t>and</a:t>
            </a:r>
            <a:r>
              <a:rPr lang="en-GB" sz="1300">
                <a:latin typeface="Calibri"/>
                <a:ea typeface="Calibri"/>
                <a:cs typeface="Calibri"/>
                <a:sym typeface="Calibri"/>
              </a:rPr>
              <a:t> how it is put together </a:t>
            </a:r>
            <a:r>
              <a:rPr lang="en-GB" sz="1300">
                <a:latin typeface="Calibri"/>
                <a:ea typeface="Calibri"/>
                <a:cs typeface="Calibri"/>
                <a:sym typeface="Calibri"/>
              </a:rPr>
              <a:t>like</a:t>
            </a:r>
            <a:r>
              <a:rPr lang="en-GB" sz="1300">
                <a:latin typeface="Calibri"/>
                <a:ea typeface="Calibri"/>
                <a:cs typeface="Calibri"/>
                <a:sym typeface="Calibri"/>
              </a:rPr>
              <a:t> a jigsaw (tectonic plates) We will discuss the movement of these plate and how this can form volcanoes and mountain structures. We will explore earthquakes and the impact they have on people . </a:t>
            </a:r>
            <a:r>
              <a:rPr b="1" lang="en-GB" sz="1300">
                <a:latin typeface="Calibri"/>
                <a:ea typeface="Calibri"/>
                <a:cs typeface="Calibri"/>
                <a:sym typeface="Calibri"/>
              </a:rPr>
              <a:t> We will learn more about the structure of a </a:t>
            </a:r>
            <a:r>
              <a:rPr b="1" lang="en-GB" sz="1300">
                <a:latin typeface="Calibri"/>
                <a:ea typeface="Calibri"/>
                <a:cs typeface="Calibri"/>
                <a:sym typeface="Calibri"/>
              </a:rPr>
              <a:t>volcano</a:t>
            </a:r>
            <a:r>
              <a:rPr b="1" lang="en-GB" sz="1300">
                <a:latin typeface="Calibri"/>
                <a:ea typeface="Calibri"/>
                <a:cs typeface="Calibri"/>
                <a:sym typeface="Calibri"/>
              </a:rPr>
              <a:t> and how these may </a:t>
            </a:r>
            <a:r>
              <a:rPr b="1" lang="en-GB" sz="1300">
                <a:latin typeface="Calibri"/>
                <a:ea typeface="Calibri"/>
                <a:cs typeface="Calibri"/>
                <a:sym typeface="Calibri"/>
              </a:rPr>
              <a:t>erupt</a:t>
            </a:r>
            <a:r>
              <a:rPr b="1" lang="en-GB" sz="1300">
                <a:latin typeface="Calibri"/>
                <a:ea typeface="Calibri"/>
                <a:cs typeface="Calibri"/>
                <a:sym typeface="Calibri"/>
              </a:rPr>
              <a:t>. </a:t>
            </a:r>
            <a:endParaRPr b="1">
              <a:latin typeface="Calibri"/>
              <a:ea typeface="Calibri"/>
              <a:cs typeface="Calibri"/>
              <a:sym typeface="Calibri"/>
            </a:endParaRPr>
          </a:p>
          <a:p>
            <a:pPr indent="0" lvl="0" marL="0" marR="0" rtl="0" algn="l">
              <a:spcBef>
                <a:spcPts val="0"/>
              </a:spcBef>
              <a:spcAft>
                <a:spcPts val="0"/>
              </a:spcAft>
              <a:buNone/>
            </a:pPr>
            <a:r>
              <a:t/>
            </a:r>
            <a:endParaRPr b="1" sz="300">
              <a:latin typeface="Calibri"/>
              <a:ea typeface="Calibri"/>
              <a:cs typeface="Calibri"/>
              <a:sym typeface="Calibri"/>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69" name="Google Shape;69;p14"/>
          <p:cNvSpPr/>
          <p:nvPr/>
        </p:nvSpPr>
        <p:spPr>
          <a:xfrm>
            <a:off x="8048225" y="264500"/>
            <a:ext cx="3902100" cy="30414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strike="noStrike">
                <a:solidFill>
                  <a:srgbClr val="000000"/>
                </a:solidFill>
                <a:latin typeface="Calibri"/>
                <a:ea typeface="Calibri"/>
                <a:cs typeface="Calibri"/>
                <a:sym typeface="Calibri"/>
              </a:rPr>
              <a:t>Maths</a:t>
            </a:r>
            <a:endParaRPr b="1" sz="1800" u="sng" strike="noStrike"/>
          </a:p>
          <a:p>
            <a:pPr indent="0" lvl="0" marL="0" marR="0" rtl="0" algn="l">
              <a:spcBef>
                <a:spcPts val="0"/>
              </a:spcBef>
              <a:spcAft>
                <a:spcPts val="0"/>
              </a:spcAft>
              <a:buNone/>
            </a:pPr>
            <a:r>
              <a:t/>
            </a:r>
            <a:endParaRPr b="1" sz="400" u="sng">
              <a:latin typeface="Calibri"/>
              <a:ea typeface="Calibri"/>
              <a:cs typeface="Calibri"/>
              <a:sym typeface="Calibri"/>
            </a:endParaRPr>
          </a:p>
          <a:p>
            <a:pPr indent="0" lvl="0" marL="0" marR="0" rtl="0" algn="l">
              <a:spcBef>
                <a:spcPts val="0"/>
              </a:spcBef>
              <a:spcAft>
                <a:spcPts val="0"/>
              </a:spcAft>
              <a:buNone/>
            </a:pPr>
            <a:r>
              <a:rPr b="1" lang="en-GB" sz="1300" u="sng">
                <a:latin typeface="Calibri"/>
                <a:ea typeface="Calibri"/>
                <a:cs typeface="Calibri"/>
                <a:sym typeface="Calibri"/>
              </a:rPr>
              <a:t>Year 4</a:t>
            </a:r>
            <a:endParaRPr b="1" sz="1300" u="sng">
              <a:latin typeface="Calibri"/>
              <a:ea typeface="Calibri"/>
              <a:cs typeface="Calibri"/>
              <a:sym typeface="Calibri"/>
            </a:endParaRPr>
          </a:p>
          <a:p>
            <a:pPr indent="-161925" lvl="0" marL="179999" marR="0" rtl="0" algn="l">
              <a:spcBef>
                <a:spcPts val="0"/>
              </a:spcBef>
              <a:spcAft>
                <a:spcPts val="0"/>
              </a:spcAft>
              <a:buSzPts val="1200"/>
              <a:buFont typeface="Calibri"/>
              <a:buChar char="●"/>
            </a:pPr>
            <a:r>
              <a:rPr lang="en-GB" sz="1200">
                <a:latin typeface="Calibri"/>
                <a:ea typeface="Calibri"/>
                <a:cs typeface="Calibri"/>
                <a:sym typeface="Calibri"/>
              </a:rPr>
              <a:t>Explore </a:t>
            </a:r>
            <a:r>
              <a:rPr lang="en-GB" sz="1200">
                <a:latin typeface="Calibri"/>
                <a:ea typeface="Calibri"/>
                <a:cs typeface="Calibri"/>
                <a:sym typeface="Calibri"/>
              </a:rPr>
              <a:t>distributive</a:t>
            </a:r>
            <a:r>
              <a:rPr lang="en-GB" sz="1200">
                <a:latin typeface="Calibri"/>
                <a:ea typeface="Calibri"/>
                <a:cs typeface="Calibri"/>
                <a:sym typeface="Calibri"/>
              </a:rPr>
              <a:t> law </a:t>
            </a:r>
            <a:r>
              <a:rPr lang="en-GB" sz="1200">
                <a:latin typeface="Calibri"/>
                <a:ea typeface="Calibri"/>
                <a:cs typeface="Calibri"/>
                <a:sym typeface="Calibri"/>
              </a:rPr>
              <a:t>multiplying</a:t>
            </a:r>
            <a:r>
              <a:rPr lang="en-GB" sz="1200">
                <a:latin typeface="Calibri"/>
                <a:ea typeface="Calibri"/>
                <a:cs typeface="Calibri"/>
                <a:sym typeface="Calibri"/>
              </a:rPr>
              <a:t> 1-digit numbers</a:t>
            </a:r>
            <a:endParaRPr sz="1200">
              <a:latin typeface="Calibri"/>
              <a:ea typeface="Calibri"/>
              <a:cs typeface="Calibri"/>
              <a:sym typeface="Calibri"/>
            </a:endParaRPr>
          </a:p>
          <a:p>
            <a:pPr indent="-161925" lvl="0" marL="179999" marR="0" rtl="0" algn="l">
              <a:spcBef>
                <a:spcPts val="0"/>
              </a:spcBef>
              <a:spcAft>
                <a:spcPts val="0"/>
              </a:spcAft>
              <a:buSzPts val="1200"/>
              <a:buFont typeface="Calibri"/>
              <a:buChar char="●"/>
            </a:pPr>
            <a:r>
              <a:rPr lang="en-GB" sz="1200">
                <a:latin typeface="Calibri"/>
                <a:ea typeface="Calibri"/>
                <a:cs typeface="Calibri"/>
                <a:sym typeface="Calibri"/>
              </a:rPr>
              <a:t>Mental multiplication and division and short division</a:t>
            </a:r>
            <a:endParaRPr sz="1200">
              <a:latin typeface="Calibri"/>
              <a:ea typeface="Calibri"/>
              <a:cs typeface="Calibri"/>
              <a:sym typeface="Calibri"/>
            </a:endParaRPr>
          </a:p>
          <a:p>
            <a:pPr indent="-161925" lvl="0" marL="179999" marR="0" rtl="0" algn="l">
              <a:spcBef>
                <a:spcPts val="0"/>
              </a:spcBef>
              <a:spcAft>
                <a:spcPts val="0"/>
              </a:spcAft>
              <a:buSzPts val="1200"/>
              <a:buFont typeface="Calibri"/>
              <a:buChar char="●"/>
            </a:pPr>
            <a:r>
              <a:rPr lang="en-GB" sz="1200">
                <a:latin typeface="Calibri"/>
                <a:ea typeface="Calibri"/>
                <a:cs typeface="Calibri"/>
                <a:sym typeface="Calibri"/>
              </a:rPr>
              <a:t>Read, </a:t>
            </a:r>
            <a:r>
              <a:rPr lang="en-GB" sz="1200">
                <a:latin typeface="Calibri"/>
                <a:ea typeface="Calibri"/>
                <a:cs typeface="Calibri"/>
                <a:sym typeface="Calibri"/>
              </a:rPr>
              <a:t>interpret and construct pictograms , bar charts and line graphs.</a:t>
            </a:r>
            <a:endParaRPr sz="1200">
              <a:latin typeface="Calibri"/>
              <a:ea typeface="Calibri"/>
              <a:cs typeface="Calibri"/>
              <a:sym typeface="Calibri"/>
            </a:endParaRPr>
          </a:p>
          <a:p>
            <a:pPr indent="-161925" lvl="0" marL="179999" marR="0" rtl="0" algn="l">
              <a:spcBef>
                <a:spcPts val="0"/>
              </a:spcBef>
              <a:spcAft>
                <a:spcPts val="0"/>
              </a:spcAft>
              <a:buSzPts val="1200"/>
              <a:buFont typeface="Calibri"/>
              <a:buChar char="●"/>
            </a:pPr>
            <a:r>
              <a:rPr lang="en-GB" sz="1200">
                <a:latin typeface="Calibri"/>
                <a:ea typeface="Calibri"/>
                <a:cs typeface="Calibri"/>
                <a:sym typeface="Calibri"/>
              </a:rPr>
              <a:t>Comparing tables , pictographs and bar charts.  </a:t>
            </a:r>
            <a:r>
              <a:rPr lang="en-GB" sz="1200">
                <a:latin typeface="Calibri"/>
                <a:ea typeface="Calibri"/>
                <a:cs typeface="Calibri"/>
                <a:sym typeface="Calibri"/>
              </a:rPr>
              <a:t> </a:t>
            </a:r>
            <a:endParaRPr sz="1200">
              <a:latin typeface="Calibri"/>
              <a:ea typeface="Calibri"/>
              <a:cs typeface="Calibri"/>
              <a:sym typeface="Calibri"/>
            </a:endParaRPr>
          </a:p>
          <a:p>
            <a:pPr indent="0" lvl="0" marL="0" marR="0" rtl="0" algn="l">
              <a:spcBef>
                <a:spcPts val="0"/>
              </a:spcBef>
              <a:spcAft>
                <a:spcPts val="0"/>
              </a:spcAft>
              <a:buNone/>
            </a:pPr>
            <a:r>
              <a:rPr b="1" lang="en-GB" sz="1300" u="sng">
                <a:latin typeface="Calibri"/>
                <a:ea typeface="Calibri"/>
                <a:cs typeface="Calibri"/>
                <a:sym typeface="Calibri"/>
              </a:rPr>
              <a:t>Year 5</a:t>
            </a:r>
            <a:endParaRPr b="1" sz="1300" u="sng">
              <a:latin typeface="Calibri"/>
              <a:ea typeface="Calibri"/>
              <a:cs typeface="Calibri"/>
              <a:sym typeface="Calibri"/>
            </a:endParaRPr>
          </a:p>
          <a:p>
            <a:pPr indent="-169374" lvl="0" marL="179999" rtl="0" algn="l">
              <a:spcBef>
                <a:spcPts val="0"/>
              </a:spcBef>
              <a:spcAft>
                <a:spcPts val="0"/>
              </a:spcAft>
              <a:buSzPts val="1250"/>
              <a:buFont typeface="Calibri"/>
              <a:buChar char="●"/>
            </a:pPr>
            <a:r>
              <a:rPr lang="en-GB" sz="1250">
                <a:latin typeface="Calibri"/>
                <a:ea typeface="Calibri"/>
                <a:cs typeface="Calibri"/>
                <a:sym typeface="Calibri"/>
              </a:rPr>
              <a:t>Identifying</a:t>
            </a:r>
            <a:r>
              <a:rPr lang="en-GB" sz="1250">
                <a:latin typeface="Calibri"/>
                <a:ea typeface="Calibri"/>
                <a:cs typeface="Calibri"/>
                <a:sym typeface="Calibri"/>
              </a:rPr>
              <a:t> multiples and factors, prime numbers</a:t>
            </a:r>
            <a:endParaRPr sz="1250">
              <a:latin typeface="Calibri"/>
              <a:ea typeface="Calibri"/>
              <a:cs typeface="Calibri"/>
              <a:sym typeface="Calibri"/>
            </a:endParaRPr>
          </a:p>
          <a:p>
            <a:pPr indent="-169374" lvl="0" marL="179999" rtl="0" algn="l">
              <a:spcBef>
                <a:spcPts val="0"/>
              </a:spcBef>
              <a:spcAft>
                <a:spcPts val="0"/>
              </a:spcAft>
              <a:buSzPts val="1250"/>
              <a:buFont typeface="Calibri"/>
              <a:buChar char="●"/>
            </a:pPr>
            <a:r>
              <a:rPr lang="en-GB" sz="1250">
                <a:latin typeface="Calibri"/>
                <a:ea typeface="Calibri"/>
                <a:cs typeface="Calibri"/>
                <a:sym typeface="Calibri"/>
              </a:rPr>
              <a:t>Multiply and divide by 10,100 and 1000. </a:t>
            </a:r>
            <a:endParaRPr sz="1250">
              <a:latin typeface="Calibri"/>
              <a:ea typeface="Calibri"/>
              <a:cs typeface="Calibri"/>
              <a:sym typeface="Calibri"/>
            </a:endParaRPr>
          </a:p>
          <a:p>
            <a:pPr indent="-169374" lvl="0" marL="179999" rtl="0" algn="l">
              <a:spcBef>
                <a:spcPts val="0"/>
              </a:spcBef>
              <a:spcAft>
                <a:spcPts val="0"/>
              </a:spcAft>
              <a:buSzPts val="1250"/>
              <a:buFont typeface="Calibri"/>
              <a:buChar char="●"/>
            </a:pPr>
            <a:r>
              <a:rPr lang="en-GB" sz="1250">
                <a:latin typeface="Calibri"/>
                <a:ea typeface="Calibri"/>
                <a:cs typeface="Calibri"/>
                <a:sym typeface="Calibri"/>
              </a:rPr>
              <a:t>Multiply and divide using derived facts </a:t>
            </a:r>
            <a:endParaRPr sz="1250">
              <a:latin typeface="Calibri"/>
              <a:ea typeface="Calibri"/>
              <a:cs typeface="Calibri"/>
              <a:sym typeface="Calibri"/>
            </a:endParaRPr>
          </a:p>
          <a:p>
            <a:pPr indent="-169374" lvl="0" marL="179999" rtl="0" algn="l">
              <a:spcBef>
                <a:spcPts val="0"/>
              </a:spcBef>
              <a:spcAft>
                <a:spcPts val="0"/>
              </a:spcAft>
              <a:buSzPts val="1250"/>
              <a:buFont typeface="Calibri"/>
              <a:buChar char="●"/>
            </a:pPr>
            <a:r>
              <a:rPr lang="en-GB" sz="1250">
                <a:latin typeface="Calibri"/>
                <a:ea typeface="Calibri"/>
                <a:cs typeface="Calibri"/>
                <a:sym typeface="Calibri"/>
              </a:rPr>
              <a:t>Formal written methods for multiplying and dividing</a:t>
            </a:r>
            <a:endParaRPr sz="1250">
              <a:latin typeface="Calibri"/>
              <a:ea typeface="Calibri"/>
              <a:cs typeface="Calibri"/>
              <a:sym typeface="Calibri"/>
            </a:endParaRPr>
          </a:p>
          <a:p>
            <a:pPr indent="-169374" lvl="0" marL="179999" rtl="0" algn="l">
              <a:spcBef>
                <a:spcPts val="0"/>
              </a:spcBef>
              <a:spcAft>
                <a:spcPts val="0"/>
              </a:spcAft>
              <a:buSzPts val="1250"/>
              <a:buFont typeface="Calibri"/>
              <a:buChar char="●"/>
            </a:pPr>
            <a:r>
              <a:rPr lang="en-GB" sz="1250">
                <a:latin typeface="Calibri"/>
                <a:ea typeface="Calibri"/>
                <a:cs typeface="Calibri"/>
                <a:sym typeface="Calibri"/>
              </a:rPr>
              <a:t>Investigating area and perimeter. </a:t>
            </a:r>
            <a:endParaRPr sz="1250">
              <a:latin typeface="Calibri"/>
              <a:ea typeface="Calibri"/>
              <a:cs typeface="Calibri"/>
              <a:sym typeface="Calibri"/>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70" name="Google Shape;70;p14"/>
          <p:cNvSpPr/>
          <p:nvPr/>
        </p:nvSpPr>
        <p:spPr>
          <a:xfrm>
            <a:off x="6087800" y="4173300"/>
            <a:ext cx="2459700" cy="13626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a:latin typeface="Calibri"/>
                <a:ea typeface="Calibri"/>
                <a:cs typeface="Calibri"/>
                <a:sym typeface="Calibri"/>
              </a:rPr>
              <a:t>PE</a:t>
            </a:r>
            <a:endParaRPr b="1" sz="1800" u="sng" strike="noStrike">
              <a:solidFill>
                <a:srgbClr val="000000"/>
              </a:solidFill>
              <a:latin typeface="Calibri"/>
              <a:ea typeface="Calibri"/>
              <a:cs typeface="Calibri"/>
              <a:sym typeface="Calibri"/>
            </a:endParaRPr>
          </a:p>
          <a:p>
            <a:pPr indent="0" lvl="0" marL="0" marR="0" rtl="0" algn="l">
              <a:spcBef>
                <a:spcPts val="0"/>
              </a:spcBef>
              <a:spcAft>
                <a:spcPts val="0"/>
              </a:spcAft>
              <a:buNone/>
            </a:pPr>
            <a:r>
              <a:rPr lang="en-GB" sz="1300">
                <a:latin typeface="Calibri"/>
                <a:ea typeface="Calibri"/>
                <a:cs typeface="Calibri"/>
                <a:sym typeface="Calibri"/>
              </a:rPr>
              <a:t>We will be focusing on our skills with a basketball, including hand eye coordination and teamwork. Year 5 will continue swimming and then year 4 will start. </a:t>
            </a:r>
            <a:endParaRPr sz="1300">
              <a:latin typeface="Calibri"/>
              <a:ea typeface="Calibri"/>
              <a:cs typeface="Calibri"/>
              <a:sym typeface="Calibri"/>
            </a:endParaRPr>
          </a:p>
          <a:p>
            <a:pPr indent="0" lvl="0" marL="0" marR="0" rtl="0" algn="l">
              <a:spcBef>
                <a:spcPts val="0"/>
              </a:spcBef>
              <a:spcAft>
                <a:spcPts val="0"/>
              </a:spcAft>
              <a:buNone/>
            </a:pPr>
            <a:r>
              <a:t/>
            </a:r>
            <a:endParaRPr b="1" sz="1300">
              <a:latin typeface="Calibri"/>
              <a:ea typeface="Calibri"/>
              <a:cs typeface="Calibri"/>
              <a:sym typeface="Calibri"/>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71" name="Google Shape;71;p14"/>
          <p:cNvSpPr/>
          <p:nvPr/>
        </p:nvSpPr>
        <p:spPr>
          <a:xfrm>
            <a:off x="8647300" y="3389500"/>
            <a:ext cx="3198900" cy="13626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strike="noStrike">
                <a:solidFill>
                  <a:srgbClr val="000000"/>
                </a:solidFill>
                <a:latin typeface="Calibri"/>
                <a:ea typeface="Calibri"/>
                <a:cs typeface="Calibri"/>
                <a:sym typeface="Calibri"/>
              </a:rPr>
              <a:t>French</a:t>
            </a:r>
            <a:endParaRPr b="1" sz="1800" u="sng" strike="noStrike"/>
          </a:p>
          <a:p>
            <a:pPr indent="0" lvl="0" marL="0" marR="0" rtl="0" algn="l">
              <a:spcBef>
                <a:spcPts val="0"/>
              </a:spcBef>
              <a:spcAft>
                <a:spcPts val="0"/>
              </a:spcAft>
              <a:buNone/>
            </a:pPr>
            <a:r>
              <a:rPr lang="en-GB" sz="1300">
                <a:latin typeface="Calibri"/>
                <a:ea typeface="Calibri"/>
                <a:cs typeface="Calibri"/>
                <a:sym typeface="Calibri"/>
              </a:rPr>
              <a:t>We will recap the days of the week and months of the year. We will be learning more phonetic sounds that we see within french writing and learn new vocabulary to name ask ask questions in the classroom.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72" name="Google Shape;72;p14"/>
          <p:cNvSpPr/>
          <p:nvPr/>
        </p:nvSpPr>
        <p:spPr>
          <a:xfrm>
            <a:off x="3501650" y="2819401"/>
            <a:ext cx="4481100" cy="12936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900" u="sng"/>
              <a:t>Dickens</a:t>
            </a:r>
            <a:r>
              <a:rPr b="1" lang="en-GB" sz="1900" u="sng"/>
              <a:t> Class</a:t>
            </a:r>
            <a:endParaRPr b="1" sz="1900" u="sng"/>
          </a:p>
          <a:p>
            <a:pPr indent="0" lvl="0" marL="0" marR="0" rtl="0" algn="ctr">
              <a:spcBef>
                <a:spcPts val="0"/>
              </a:spcBef>
              <a:spcAft>
                <a:spcPts val="0"/>
              </a:spcAft>
              <a:buNone/>
            </a:pPr>
            <a:r>
              <a:rPr b="1" lang="en-GB" sz="1900" u="sng"/>
              <a:t>Year 4 &amp; 5 Curriculum Map</a:t>
            </a:r>
            <a:endParaRPr b="1" sz="1900" u="sng"/>
          </a:p>
          <a:p>
            <a:pPr indent="0" lvl="0" marL="0" marR="0" rtl="0" algn="ctr">
              <a:spcBef>
                <a:spcPts val="0"/>
              </a:spcBef>
              <a:spcAft>
                <a:spcPts val="0"/>
              </a:spcAft>
              <a:buNone/>
            </a:pPr>
            <a:r>
              <a:rPr b="1" lang="en-GB" sz="1900" u="sng"/>
              <a:t>Term 2</a:t>
            </a:r>
            <a:endParaRPr b="1" sz="1900" u="sng"/>
          </a:p>
          <a:p>
            <a:pPr indent="0" lvl="0" marL="0" rtl="0" algn="ctr">
              <a:spcBef>
                <a:spcPts val="0"/>
              </a:spcBef>
              <a:spcAft>
                <a:spcPts val="0"/>
              </a:spcAft>
              <a:buClr>
                <a:schemeClr val="dk1"/>
              </a:buClr>
              <a:buSzPts val="1100"/>
              <a:buFont typeface="Arial"/>
              <a:buNone/>
            </a:pPr>
            <a:r>
              <a:rPr b="1" i="1" lang="en-GB" sz="1800">
                <a:solidFill>
                  <a:schemeClr val="dk1"/>
                </a:solidFill>
              </a:rPr>
              <a:t>Is everything connected? </a:t>
            </a:r>
            <a:endParaRPr b="1" i="1" sz="3000" u="sng"/>
          </a:p>
        </p:txBody>
      </p:sp>
      <p:sp>
        <p:nvSpPr>
          <p:cNvPr id="73" name="Google Shape;73;p14"/>
          <p:cNvSpPr/>
          <p:nvPr/>
        </p:nvSpPr>
        <p:spPr>
          <a:xfrm>
            <a:off x="3020000" y="4173301"/>
            <a:ext cx="2991000" cy="1617900"/>
          </a:xfrm>
          <a:prstGeom prst="rect">
            <a:avLst/>
          </a:prstGeom>
          <a:solidFill>
            <a:srgbClr val="D9D9D9">
              <a:alpha val="51760"/>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a:latin typeface="Calibri"/>
                <a:ea typeface="Calibri"/>
                <a:cs typeface="Calibri"/>
                <a:sym typeface="Calibri"/>
              </a:rPr>
              <a:t>RE</a:t>
            </a:r>
            <a:endParaRPr b="1" sz="1800" u="sng">
              <a:latin typeface="Calibri"/>
              <a:ea typeface="Calibri"/>
              <a:cs typeface="Calibri"/>
              <a:sym typeface="Calibri"/>
            </a:endParaRPr>
          </a:p>
          <a:p>
            <a:pPr indent="0" lvl="0" marL="0" marR="0" rtl="0" algn="ctr">
              <a:spcBef>
                <a:spcPts val="0"/>
              </a:spcBef>
              <a:spcAft>
                <a:spcPts val="0"/>
              </a:spcAft>
              <a:buNone/>
            </a:pPr>
            <a:r>
              <a:rPr b="1" lang="en-GB" sz="1300">
                <a:latin typeface="Calibri"/>
                <a:ea typeface="Calibri"/>
                <a:cs typeface="Calibri"/>
                <a:sym typeface="Calibri"/>
              </a:rPr>
              <a:t>Enquiry Question: Why do </a:t>
            </a:r>
            <a:r>
              <a:rPr b="1" lang="en-GB" sz="1300">
                <a:latin typeface="Calibri"/>
                <a:ea typeface="Calibri"/>
                <a:cs typeface="Calibri"/>
                <a:sym typeface="Calibri"/>
              </a:rPr>
              <a:t>people</a:t>
            </a:r>
            <a:r>
              <a:rPr b="1" lang="en-GB" sz="1300">
                <a:latin typeface="Calibri"/>
                <a:ea typeface="Calibri"/>
                <a:cs typeface="Calibri"/>
                <a:sym typeface="Calibri"/>
              </a:rPr>
              <a:t> believe in God?</a:t>
            </a:r>
            <a:endParaRPr b="1" sz="1300">
              <a:latin typeface="Calibri"/>
              <a:ea typeface="Calibri"/>
              <a:cs typeface="Calibri"/>
              <a:sym typeface="Calibri"/>
            </a:endParaRPr>
          </a:p>
          <a:p>
            <a:pPr indent="0" lvl="0" marL="0" marR="0" rtl="0" algn="ctr">
              <a:spcBef>
                <a:spcPts val="0"/>
              </a:spcBef>
              <a:spcAft>
                <a:spcPts val="0"/>
              </a:spcAft>
              <a:buNone/>
            </a:pPr>
            <a:r>
              <a:rPr lang="en-GB" sz="1300">
                <a:latin typeface="Calibri"/>
                <a:ea typeface="Calibri"/>
                <a:cs typeface="Calibri"/>
                <a:sym typeface="Calibri"/>
              </a:rPr>
              <a:t>We will be looking at why Christians believe in God and who does not believe in God. We will be investigating this by looking at both sides of the </a:t>
            </a:r>
            <a:r>
              <a:rPr lang="en-GB" sz="1300">
                <a:latin typeface="Calibri"/>
                <a:ea typeface="Calibri"/>
                <a:cs typeface="Calibri"/>
                <a:sym typeface="Calibri"/>
              </a:rPr>
              <a:t>discussion</a:t>
            </a:r>
            <a:r>
              <a:rPr lang="en-GB" sz="1300">
                <a:latin typeface="Calibri"/>
                <a:ea typeface="Calibri"/>
                <a:cs typeface="Calibri"/>
                <a:sym typeface="Calibri"/>
              </a:rPr>
              <a:t>.</a:t>
            </a:r>
            <a:endParaRPr sz="1300">
              <a:latin typeface="Calibri"/>
              <a:ea typeface="Calibri"/>
              <a:cs typeface="Calibri"/>
              <a:sym typeface="Calibri"/>
            </a:endParaRPr>
          </a:p>
        </p:txBody>
      </p:sp>
      <p:sp>
        <p:nvSpPr>
          <p:cNvPr id="74" name="Google Shape;74;p14"/>
          <p:cNvSpPr/>
          <p:nvPr/>
        </p:nvSpPr>
        <p:spPr>
          <a:xfrm>
            <a:off x="7004725" y="5596200"/>
            <a:ext cx="1872600" cy="1107900"/>
          </a:xfrm>
          <a:prstGeom prst="rect">
            <a:avLst/>
          </a:prstGeom>
          <a:solidFill>
            <a:srgbClr val="D9D9D9">
              <a:alpha val="51760"/>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a:latin typeface="Calibri"/>
                <a:ea typeface="Calibri"/>
                <a:cs typeface="Calibri"/>
                <a:sym typeface="Calibri"/>
              </a:rPr>
              <a:t>Music</a:t>
            </a:r>
            <a:endParaRPr b="1" sz="1800" u="sng" strike="noStrike"/>
          </a:p>
          <a:p>
            <a:pPr indent="0" lvl="0" marL="0" rtl="0" algn="l">
              <a:spcBef>
                <a:spcPts val="0"/>
              </a:spcBef>
              <a:spcAft>
                <a:spcPts val="0"/>
              </a:spcAft>
              <a:buSzPts val="1100"/>
              <a:buNone/>
            </a:pPr>
            <a:r>
              <a:rPr b="1" lang="en-GB" sz="1300">
                <a:latin typeface="Calibri"/>
                <a:ea typeface="Calibri"/>
                <a:cs typeface="Calibri"/>
                <a:sym typeface="Calibri"/>
              </a:rPr>
              <a:t>Unit:Singing and playing different styles </a:t>
            </a:r>
            <a:r>
              <a:rPr lang="en-GB" sz="1300">
                <a:latin typeface="Calibri"/>
                <a:ea typeface="Calibri"/>
                <a:cs typeface="Calibri"/>
                <a:sym typeface="Calibri"/>
              </a:rPr>
              <a:t>Explore music styles and tepo and reading music.</a:t>
            </a:r>
            <a:endParaRPr sz="1300">
              <a:latin typeface="Calibri"/>
              <a:ea typeface="Calibri"/>
              <a:cs typeface="Calibri"/>
              <a:sym typeface="Calibri"/>
            </a:endParaRPr>
          </a:p>
          <a:p>
            <a:pPr indent="0" lvl="0" marL="0" marR="0" rtl="0" algn="l">
              <a:lnSpc>
                <a:spcPct val="90000"/>
              </a:lnSpc>
              <a:spcBef>
                <a:spcPts val="0"/>
              </a:spcBef>
              <a:spcAft>
                <a:spcPts val="0"/>
              </a:spcAft>
              <a:buNone/>
            </a:pPr>
            <a:r>
              <a:t/>
            </a:r>
            <a:endParaRPr sz="1300">
              <a:latin typeface="Calibri"/>
              <a:ea typeface="Calibri"/>
              <a:cs typeface="Calibri"/>
              <a:sym typeface="Calibri"/>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75" name="Google Shape;75;p14"/>
          <p:cNvSpPr/>
          <p:nvPr/>
        </p:nvSpPr>
        <p:spPr>
          <a:xfrm>
            <a:off x="8957500" y="4835700"/>
            <a:ext cx="2888700" cy="1895400"/>
          </a:xfrm>
          <a:prstGeom prst="rect">
            <a:avLst/>
          </a:prstGeom>
          <a:solidFill>
            <a:srgbClr val="D9D9D9">
              <a:alpha val="51760"/>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a:latin typeface="Calibri"/>
                <a:ea typeface="Calibri"/>
                <a:cs typeface="Calibri"/>
                <a:sym typeface="Calibri"/>
              </a:rPr>
              <a:t>Art / DT</a:t>
            </a:r>
            <a:endParaRPr b="1" sz="1800" u="sng" strike="noStrike"/>
          </a:p>
          <a:p>
            <a:pPr indent="0" lvl="0" marL="0" marR="0" rtl="0" algn="l">
              <a:spcBef>
                <a:spcPts val="0"/>
              </a:spcBef>
              <a:spcAft>
                <a:spcPts val="0"/>
              </a:spcAft>
              <a:buNone/>
            </a:pPr>
            <a:r>
              <a:t/>
            </a:r>
            <a:endParaRPr b="1" sz="400">
              <a:latin typeface="Calibri"/>
              <a:ea typeface="Calibri"/>
              <a:cs typeface="Calibri"/>
              <a:sym typeface="Calibri"/>
            </a:endParaRPr>
          </a:p>
          <a:p>
            <a:pPr indent="0" lvl="0" marL="0" marR="0" rtl="0" algn="l">
              <a:spcBef>
                <a:spcPts val="0"/>
              </a:spcBef>
              <a:spcAft>
                <a:spcPts val="0"/>
              </a:spcAft>
              <a:buNone/>
            </a:pPr>
            <a:r>
              <a:rPr b="1" lang="en-GB" sz="1300">
                <a:latin typeface="Calibri"/>
                <a:ea typeface="Calibri"/>
                <a:cs typeface="Calibri"/>
                <a:sym typeface="Calibri"/>
              </a:rPr>
              <a:t>Making a pop-up book</a:t>
            </a:r>
            <a:endParaRPr b="1" sz="1300">
              <a:latin typeface="Calibri"/>
              <a:ea typeface="Calibri"/>
              <a:cs typeface="Calibri"/>
              <a:sym typeface="Calibri"/>
            </a:endParaRPr>
          </a:p>
          <a:p>
            <a:pPr indent="0" lvl="0" marL="0" marR="0" rtl="0" algn="l">
              <a:spcBef>
                <a:spcPts val="0"/>
              </a:spcBef>
              <a:spcAft>
                <a:spcPts val="0"/>
              </a:spcAft>
              <a:buNone/>
            </a:pPr>
            <a:r>
              <a:rPr lang="en-GB" sz="1300">
                <a:latin typeface="Calibri"/>
                <a:ea typeface="Calibri"/>
                <a:cs typeface="Calibri"/>
                <a:sym typeface="Calibri"/>
              </a:rPr>
              <a:t>Using mechanical techniques we wil plan, design and create a pop-up feature in a book. We will evaluate our and others work. </a:t>
            </a:r>
            <a:endParaRPr sz="1300">
              <a:latin typeface="Calibri"/>
              <a:ea typeface="Calibri"/>
              <a:cs typeface="Calibri"/>
              <a:sym typeface="Calibri"/>
            </a:endParaRPr>
          </a:p>
          <a:p>
            <a:pPr indent="0" lvl="0" marL="0" marR="0" rtl="0" algn="l">
              <a:lnSpc>
                <a:spcPct val="100000"/>
              </a:lnSpc>
              <a:spcBef>
                <a:spcPts val="0"/>
              </a:spcBef>
              <a:spcAft>
                <a:spcPts val="0"/>
              </a:spcAft>
              <a:buNone/>
            </a:pPr>
            <a:r>
              <a:t/>
            </a:r>
            <a:endParaRPr sz="1300">
              <a:latin typeface="Calibri"/>
              <a:ea typeface="Calibri"/>
              <a:cs typeface="Calibri"/>
              <a:sym typeface="Calibri"/>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76" name="Google Shape;76;p14"/>
          <p:cNvSpPr/>
          <p:nvPr/>
        </p:nvSpPr>
        <p:spPr>
          <a:xfrm>
            <a:off x="182625" y="5851500"/>
            <a:ext cx="3965100" cy="912900"/>
          </a:xfrm>
          <a:prstGeom prst="rect">
            <a:avLst/>
          </a:prstGeom>
          <a:solidFill>
            <a:srgbClr val="D9D9D9">
              <a:alpha val="51760"/>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Clr>
                <a:srgbClr val="000000"/>
              </a:buClr>
              <a:buFont typeface="Arial"/>
              <a:buNone/>
            </a:pPr>
            <a:r>
              <a:rPr b="1" lang="en-GB" sz="1800" u="sng">
                <a:latin typeface="Calibri"/>
                <a:ea typeface="Calibri"/>
                <a:cs typeface="Calibri"/>
                <a:sym typeface="Calibri"/>
              </a:rPr>
              <a:t>PSHE / Jigsaw</a:t>
            </a:r>
            <a:endParaRPr b="1" sz="1800" u="sng">
              <a:latin typeface="Calibri"/>
              <a:ea typeface="Calibri"/>
              <a:cs typeface="Calibri"/>
              <a:sym typeface="Calibri"/>
            </a:endParaRPr>
          </a:p>
          <a:p>
            <a:pPr indent="0" lvl="0" marL="0" rtl="0" algn="ctr">
              <a:spcBef>
                <a:spcPts val="0"/>
              </a:spcBef>
              <a:spcAft>
                <a:spcPts val="0"/>
              </a:spcAft>
              <a:buClr>
                <a:schemeClr val="dk1"/>
              </a:buClr>
              <a:buFont typeface="Arial"/>
              <a:buNone/>
            </a:pPr>
            <a:r>
              <a:rPr b="1" lang="en-GB" sz="1300">
                <a:solidFill>
                  <a:schemeClr val="dk1"/>
                </a:solidFill>
                <a:latin typeface="Calibri"/>
                <a:ea typeface="Calibri"/>
                <a:cs typeface="Calibri"/>
                <a:sym typeface="Calibri"/>
              </a:rPr>
              <a:t>Topic: Celebrating difference</a:t>
            </a:r>
            <a:endParaRPr b="1" sz="1300">
              <a:solidFill>
                <a:schemeClr val="dk1"/>
              </a:solidFill>
              <a:latin typeface="Calibri"/>
              <a:ea typeface="Calibri"/>
              <a:cs typeface="Calibri"/>
              <a:sym typeface="Calibri"/>
            </a:endParaRPr>
          </a:p>
          <a:p>
            <a:pPr indent="0" lvl="0" marL="0" rtl="0" algn="ctr">
              <a:spcBef>
                <a:spcPts val="0"/>
              </a:spcBef>
              <a:spcAft>
                <a:spcPts val="0"/>
              </a:spcAft>
              <a:buClr>
                <a:schemeClr val="dk1"/>
              </a:buClr>
              <a:buFont typeface="Arial"/>
              <a:buNone/>
            </a:pPr>
            <a:r>
              <a:rPr lang="en-GB" sz="1300">
                <a:solidFill>
                  <a:schemeClr val="dk1"/>
                </a:solidFill>
                <a:latin typeface="Calibri"/>
                <a:ea typeface="Calibri"/>
                <a:cs typeface="Calibri"/>
                <a:sym typeface="Calibri"/>
              </a:rPr>
              <a:t>We will explore how we make </a:t>
            </a:r>
            <a:r>
              <a:rPr lang="en-GB" sz="1300">
                <a:solidFill>
                  <a:schemeClr val="dk1"/>
                </a:solidFill>
                <a:latin typeface="Calibri"/>
                <a:ea typeface="Calibri"/>
                <a:cs typeface="Calibri"/>
                <a:sym typeface="Calibri"/>
              </a:rPr>
              <a:t>assumptions</a:t>
            </a:r>
            <a:r>
              <a:rPr lang="en-GB" sz="1300">
                <a:solidFill>
                  <a:schemeClr val="dk1"/>
                </a:solidFill>
                <a:latin typeface="Calibri"/>
                <a:ea typeface="Calibri"/>
                <a:cs typeface="Calibri"/>
                <a:sym typeface="Calibri"/>
              </a:rPr>
              <a:t>, bullying and looking at what makes us unique. </a:t>
            </a:r>
            <a:endParaRPr sz="13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Font typeface="Arial"/>
              <a:buNone/>
            </a:pPr>
            <a:r>
              <a:t/>
            </a:r>
            <a:endParaRPr sz="1300">
              <a:solidFill>
                <a:schemeClr val="dk1"/>
              </a:solidFill>
              <a:latin typeface="Calibri"/>
              <a:ea typeface="Calibri"/>
              <a:cs typeface="Calibri"/>
              <a:sym typeface="Calibri"/>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p:txBody>
      </p:sp>
      <p:sp>
        <p:nvSpPr>
          <p:cNvPr id="77" name="Google Shape;77;p14"/>
          <p:cNvSpPr/>
          <p:nvPr/>
        </p:nvSpPr>
        <p:spPr>
          <a:xfrm>
            <a:off x="4263488" y="5851500"/>
            <a:ext cx="2625600" cy="879600"/>
          </a:xfrm>
          <a:prstGeom prst="rect">
            <a:avLst/>
          </a:prstGeom>
          <a:solidFill>
            <a:srgbClr val="D9D9D9">
              <a:alpha val="51760"/>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a:latin typeface="Calibri"/>
                <a:ea typeface="Calibri"/>
                <a:cs typeface="Calibri"/>
                <a:sym typeface="Calibri"/>
              </a:rPr>
              <a:t>Computing</a:t>
            </a:r>
            <a:endParaRPr b="1" sz="1800" u="sng" strike="noStrike"/>
          </a:p>
          <a:p>
            <a:pPr indent="0" lvl="0" marL="0" marR="0" rtl="0" algn="l">
              <a:lnSpc>
                <a:spcPct val="90000"/>
              </a:lnSpc>
              <a:spcBef>
                <a:spcPts val="0"/>
              </a:spcBef>
              <a:spcAft>
                <a:spcPts val="0"/>
              </a:spcAft>
              <a:buNone/>
            </a:pPr>
            <a:r>
              <a:rPr lang="en-GB" sz="1300">
                <a:latin typeface="Calibri"/>
                <a:ea typeface="Calibri"/>
                <a:cs typeface="Calibri"/>
                <a:sym typeface="Calibri"/>
              </a:rPr>
              <a:t>Sharing information- Know how devices and systems work and are protected. Use search engines safely. </a:t>
            </a:r>
            <a:endParaRPr sz="1300">
              <a:latin typeface="Calibri"/>
              <a:ea typeface="Calibri"/>
              <a:cs typeface="Calibri"/>
              <a:sym typeface="Calibri"/>
            </a:endParaRPr>
          </a:p>
          <a:p>
            <a:pPr indent="0" lvl="0" marL="0" marR="0" rtl="0" algn="l">
              <a:spcBef>
                <a:spcPts val="0"/>
              </a:spcBef>
              <a:spcAft>
                <a:spcPts val="0"/>
              </a:spcAft>
              <a:buNone/>
            </a:pPr>
            <a:r>
              <a:t/>
            </a:r>
            <a:endParaRPr b="0" sz="9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